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8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flowchart of trace-</a:t>
            </a:r>
            <a:r>
              <a:rPr lang="en-US" baseline="0" smtClean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flowchart of trace-</a:t>
            </a:r>
            <a:r>
              <a:rPr lang="en-US" baseline="0" smtClean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  <a:endParaRPr lang="en-US" altLang="ko-KR" sz="105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  <a:endParaRPr lang="en-US" sz="17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CSV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 smtClean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 smtClean="0">
                <a:latin typeface="+mn-lt"/>
                <a:cs typeface="Franklin Gothic Book"/>
              </a:rPr>
            </a:br>
            <a:r>
              <a:rPr lang="en-US" sz="1200" i="1" kern="1000" spc="30" dirty="0" smtClean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 smtClean="0">
                <a:latin typeface="+mn-lt"/>
                <a:cs typeface="Franklin Gothic Book"/>
              </a:rPr>
            </a:br>
            <a:r>
              <a:rPr lang="en-US" sz="1200" i="1" kern="1000" spc="30" dirty="0" smtClean="0">
                <a:cs typeface="Franklin Gothic Book"/>
              </a:rPr>
              <a:t>for sensitivity or </a:t>
            </a:r>
            <a:br>
              <a:rPr lang="en-US" sz="1200" i="1" kern="1000" spc="30" dirty="0" smtClean="0">
                <a:cs typeface="Franklin Gothic Book"/>
              </a:rPr>
            </a:br>
            <a:r>
              <a:rPr lang="en-US" sz="1200" i="1" kern="1000" spc="30" dirty="0" smtClean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  <a:endParaRPr 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  <a:endParaRPr 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  <a:endParaRPr lang="en-US" b="1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Aptplot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+mj-lt"/>
              </a:rPr>
              <a:t>Inputs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&amp; </a:t>
            </a:r>
            <a:br>
              <a:rPr lang="en-US" b="1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Outputs</a:t>
            </a:r>
            <a:endParaRPr lang="en-US" b="1" dirty="0" smtClean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xec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smtClean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generator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35079" y="773361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CSV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+mj-lt"/>
              </a:rPr>
              <a:t>Samples Generation</a:t>
            </a:r>
            <a:endParaRPr lang="en-US" b="1" dirty="0" smtClean="0">
              <a:latin typeface="+mj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</a:t>
              </a:r>
              <a:r>
                <a:rPr lang="en-US" altLang="ko-KR" sz="13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</a:t>
              </a:r>
              <a:r>
                <a:rPr lang="en-US" altLang="ko-KR" sz="11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  <a:endParaRPr lang="en-US" altLang="ko-KR" sz="1100" i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n-lt"/>
                </a:rPr>
                <a:t>CSV</a:t>
              </a:r>
              <a:endParaRPr lang="en-US" sz="20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 smtClean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 smtClean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 smtClean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  <a:endPara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endParaRP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Indices </a:t>
                </a:r>
                <a:r>
                  <a:rPr lang="en-US" altLang="ko-KR" sz="1200" dirty="0" smtClean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</a:t>
                </a:r>
                <a:r>
                  <a:rPr lang="en-US" altLang="ko-KR" sz="1100" dirty="0" err="1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obo</a:t>
                </a:r>
                <a:r>
                  <a:rPr lang="en-US" altLang="ko-KR" sz="1200" dirty="0" err="1" smtClean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 smtClean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Indices 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</a:t>
                </a:r>
                <a:r>
                  <a:rPr lang="en-US" altLang="ko-KR" sz="1100" dirty="0" err="1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obol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Method </a:t>
                </a:r>
                <a:r>
                  <a:rPr lang="en-US" altLang="ko-KR" sz="1100" dirty="0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 smtClean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Coeff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icient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(CC), Standardized Regression 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Coeff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icient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(SRCC), Partial  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Correlation Coefficient (PCC)</a:t>
              </a:r>
              <a:endParaRPr lang="en-US" altLang="ko-KR" sz="9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71600" y="5361602"/>
            <a:ext cx="1469369" cy="999455"/>
            <a:chOff x="3227276" y="2065138"/>
            <a:chExt cx="1052334" cy="715790"/>
          </a:xfrm>
        </p:grpSpPr>
        <p:sp>
          <p:nvSpPr>
            <p:cNvPr id="88" name="Flowchart: Document 87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9" name="Flowchart: Document 88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0" name="Flowchart: Document 89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CSV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Design Matrix</a:t>
            </a:r>
            <a:br>
              <a:rPr lang="en-US" sz="1400" b="1" dirty="0" smtClean="0"/>
            </a:br>
            <a:r>
              <a:rPr lang="en-US" sz="1200" b="1" dirty="0" smtClean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Design Matrix</a:t>
            </a:r>
            <a:endParaRPr lang="en-US" sz="1200" b="1" dirty="0" smtClean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+mj-lt"/>
              </a:rPr>
              <a:t>Model Execution</a:t>
            </a:r>
            <a:endParaRPr lang="en-US" b="1" dirty="0" smtClean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n-lt"/>
                </a:rPr>
                <a:t>CSV</a:t>
              </a:r>
              <a:endParaRPr lang="en-US" sz="20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Sensitivity Measures</a:t>
            </a:r>
            <a:endParaRPr lang="en-US" sz="1200" b="1" dirty="0" smtClean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  <a:endParaRPr lang="en-US" altLang="ko-KR" sz="1200" b="1" dirty="0">
              <a:solidFill>
                <a:srgbClr val="003B6E"/>
              </a:solidFill>
              <a:latin typeface="+mn-lt"/>
              <a:ea typeface="Gulim" pitchFamily="34" charset="-127"/>
              <a:cs typeface="Arial Unicode MS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 smtClean="0">
                <a:latin typeface="+mj-lt"/>
              </a:rPr>
              <a:t> package</a:t>
            </a:r>
            <a:endParaRPr lang="en-US" sz="2000" b="1" dirty="0" smtClean="0"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</a:t>
              </a:r>
              <a:r>
                <a:rPr lang="en-US" altLang="ko-KR" sz="1400" dirty="0" err="1" smtClean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oi</a:t>
              </a:r>
              <a:r>
                <a:rPr lang="en-US" altLang="ko-KR" sz="1400" dirty="0" smtClean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63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116</cp:revision>
  <dcterms:created xsi:type="dcterms:W3CDTF">2016-06-21T15:40:41Z</dcterms:created>
  <dcterms:modified xsi:type="dcterms:W3CDTF">2016-08-29T07:42:54Z</dcterms:modified>
</cp:coreProperties>
</file>