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6" r:id="rId6"/>
    <p:sldId id="276" r:id="rId7"/>
    <p:sldId id="262" r:id="rId8"/>
    <p:sldId id="263" r:id="rId9"/>
    <p:sldId id="272" r:id="rId10"/>
    <p:sldId id="271" r:id="rId11"/>
    <p:sldId id="270" r:id="rId12"/>
    <p:sldId id="274" r:id="rId13"/>
    <p:sldId id="273" r:id="rId14"/>
    <p:sldId id="260" r:id="rId15"/>
    <p:sldId id="261" r:id="rId16"/>
    <p:sldId id="275" r:id="rId17"/>
    <p:sldId id="269" r:id="rId18"/>
    <p:sldId id="277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E6A"/>
    <a:srgbClr val="CE7221"/>
    <a:srgbClr val="FFFFFF"/>
    <a:srgbClr val="A6AA9D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1">
        <a:alpha val="0"/>
      </a:schemeClr>
    </dgm:fillClrLst>
    <dgm:linClrLst meth="repeat">
      <a:schemeClr val="accent1">
        <a:alpha val="0"/>
      </a:schemeClr>
    </dgm:linClrLst>
    <dgm:effectClrLst/>
    <dgm:txLinClrLst/>
    <dgm:txFillClrLst meth="repeat">
      <a:schemeClr val="accent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F220A-AD6F-4759-A732-DAB665EC85A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90EBB4-16E5-4436-B827-25EC6C93F05A}">
      <dgm:prSet/>
      <dgm:spPr/>
      <dgm:t>
        <a:bodyPr/>
        <a:lstStyle/>
        <a:p>
          <a:pPr>
            <a:defRPr cap="all"/>
          </a:pPr>
          <a:r>
            <a:rPr lang="en-GB"/>
            <a:t>Specifications</a:t>
          </a:r>
          <a:endParaRPr lang="en-US"/>
        </a:p>
      </dgm:t>
    </dgm:pt>
    <dgm:pt modelId="{016637CB-5D2E-4F28-B0BB-5393C30F8D18}" type="parTrans" cxnId="{7B9668C1-A6E0-41F8-9B8C-4EBBEBE672E8}">
      <dgm:prSet/>
      <dgm:spPr/>
      <dgm:t>
        <a:bodyPr/>
        <a:lstStyle/>
        <a:p>
          <a:endParaRPr lang="en-US"/>
        </a:p>
      </dgm:t>
    </dgm:pt>
    <dgm:pt modelId="{793D9636-CE17-49D4-B1EA-5D59B74EC71C}" type="sibTrans" cxnId="{7B9668C1-A6E0-41F8-9B8C-4EBBEBE672E8}">
      <dgm:prSet/>
      <dgm:spPr/>
      <dgm:t>
        <a:bodyPr/>
        <a:lstStyle/>
        <a:p>
          <a:endParaRPr lang="en-US"/>
        </a:p>
      </dgm:t>
    </dgm:pt>
    <dgm:pt modelId="{5556ED68-B0BE-4E79-B611-A7EE80007D2E}">
      <dgm:prSet/>
      <dgm:spPr/>
      <dgm:t>
        <a:bodyPr/>
        <a:lstStyle/>
        <a:p>
          <a:pPr>
            <a:defRPr cap="all"/>
          </a:pPr>
          <a:r>
            <a:rPr lang="en-GB"/>
            <a:t>Design</a:t>
          </a:r>
          <a:endParaRPr lang="en-US"/>
        </a:p>
      </dgm:t>
    </dgm:pt>
    <dgm:pt modelId="{B3915F63-791F-4CB8-809A-EDF39BA80A24}" type="parTrans" cxnId="{752910C7-0783-41C9-AEC5-9DB99233AE36}">
      <dgm:prSet/>
      <dgm:spPr/>
      <dgm:t>
        <a:bodyPr/>
        <a:lstStyle/>
        <a:p>
          <a:endParaRPr lang="en-US"/>
        </a:p>
      </dgm:t>
    </dgm:pt>
    <dgm:pt modelId="{18EA87E4-F8DD-4A51-B6FA-996358B5CB4B}" type="sibTrans" cxnId="{752910C7-0783-41C9-AEC5-9DB99233AE36}">
      <dgm:prSet/>
      <dgm:spPr/>
      <dgm:t>
        <a:bodyPr/>
        <a:lstStyle/>
        <a:p>
          <a:endParaRPr lang="en-US"/>
        </a:p>
      </dgm:t>
    </dgm:pt>
    <dgm:pt modelId="{5DA8094E-6D50-44E5-A15C-F998FF3FC659}">
      <dgm:prSet/>
      <dgm:spPr/>
      <dgm:t>
        <a:bodyPr/>
        <a:lstStyle/>
        <a:p>
          <a:pPr>
            <a:defRPr cap="all"/>
          </a:pPr>
          <a:r>
            <a:rPr lang="en-GB"/>
            <a:t>Implementation </a:t>
          </a:r>
          <a:endParaRPr lang="en-US"/>
        </a:p>
      </dgm:t>
    </dgm:pt>
    <dgm:pt modelId="{7C47914D-F94D-4240-9AB7-A6A2A39378E0}" type="parTrans" cxnId="{C13A9C77-F821-4E78-8173-DEE6A8B4BB89}">
      <dgm:prSet/>
      <dgm:spPr/>
      <dgm:t>
        <a:bodyPr/>
        <a:lstStyle/>
        <a:p>
          <a:endParaRPr lang="en-US"/>
        </a:p>
      </dgm:t>
    </dgm:pt>
    <dgm:pt modelId="{561934CB-2B20-4323-A8C2-3FCC061BC375}" type="sibTrans" cxnId="{C13A9C77-F821-4E78-8173-DEE6A8B4BB89}">
      <dgm:prSet/>
      <dgm:spPr/>
      <dgm:t>
        <a:bodyPr/>
        <a:lstStyle/>
        <a:p>
          <a:endParaRPr lang="en-US"/>
        </a:p>
      </dgm:t>
    </dgm:pt>
    <dgm:pt modelId="{47C92E3A-6612-487B-AB6A-A536C3910FFC}">
      <dgm:prSet/>
      <dgm:spPr/>
      <dgm:t>
        <a:bodyPr/>
        <a:lstStyle/>
        <a:p>
          <a:pPr>
            <a:defRPr cap="all"/>
          </a:pPr>
          <a:r>
            <a:rPr lang="en-GB"/>
            <a:t>Testing</a:t>
          </a:r>
          <a:endParaRPr lang="en-US"/>
        </a:p>
      </dgm:t>
    </dgm:pt>
    <dgm:pt modelId="{ACF896A9-AF17-4773-BFE1-6C049F39ACC9}" type="parTrans" cxnId="{A81632C7-A616-41F1-A061-D7EF79D81E46}">
      <dgm:prSet/>
      <dgm:spPr/>
      <dgm:t>
        <a:bodyPr/>
        <a:lstStyle/>
        <a:p>
          <a:endParaRPr lang="en-US"/>
        </a:p>
      </dgm:t>
    </dgm:pt>
    <dgm:pt modelId="{50E4D49D-5D1D-4115-AAFC-C060FF84B639}" type="sibTrans" cxnId="{A81632C7-A616-41F1-A061-D7EF79D81E46}">
      <dgm:prSet/>
      <dgm:spPr/>
      <dgm:t>
        <a:bodyPr/>
        <a:lstStyle/>
        <a:p>
          <a:endParaRPr lang="en-US"/>
        </a:p>
      </dgm:t>
    </dgm:pt>
    <dgm:pt modelId="{41274D8A-19FC-4218-A12F-ECE20FD9FC5F}" type="pres">
      <dgm:prSet presAssocID="{1B7F220A-AD6F-4759-A732-DAB665EC85A3}" presName="root" presStyleCnt="0">
        <dgm:presLayoutVars>
          <dgm:dir/>
          <dgm:resizeHandles val="exact"/>
        </dgm:presLayoutVars>
      </dgm:prSet>
      <dgm:spPr/>
    </dgm:pt>
    <dgm:pt modelId="{21A317EB-3035-4E6C-87D2-1BB11CB1F5C8}" type="pres">
      <dgm:prSet presAssocID="{A990EBB4-16E5-4436-B827-25EC6C93F05A}" presName="compNode" presStyleCnt="0"/>
      <dgm:spPr/>
    </dgm:pt>
    <dgm:pt modelId="{65E71CB8-FD0B-4DCF-B573-17B582D5B923}" type="pres">
      <dgm:prSet presAssocID="{A990EBB4-16E5-4436-B827-25EC6C93F05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A6DED21-111A-49F6-B804-7B8FC31377FC}" type="pres">
      <dgm:prSet presAssocID="{A990EBB4-16E5-4436-B827-25EC6C93F0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97503-B4D3-4268-A7F2-9BD8767BD0C0}" type="pres">
      <dgm:prSet presAssocID="{A990EBB4-16E5-4436-B827-25EC6C93F05A}" presName="spaceRect" presStyleCnt="0"/>
      <dgm:spPr/>
    </dgm:pt>
    <dgm:pt modelId="{5C10092A-82AA-4C28-B422-2D5C5E29BBB6}" type="pres">
      <dgm:prSet presAssocID="{A990EBB4-16E5-4436-B827-25EC6C93F05A}" presName="textRect" presStyleLbl="revTx" presStyleIdx="0" presStyleCnt="4">
        <dgm:presLayoutVars>
          <dgm:chMax val="1"/>
          <dgm:chPref val="1"/>
        </dgm:presLayoutVars>
      </dgm:prSet>
      <dgm:spPr/>
    </dgm:pt>
    <dgm:pt modelId="{06BF576D-C39B-4638-BB1F-01A8528D84AC}" type="pres">
      <dgm:prSet presAssocID="{793D9636-CE17-49D4-B1EA-5D59B74EC71C}" presName="sibTrans" presStyleCnt="0"/>
      <dgm:spPr/>
    </dgm:pt>
    <dgm:pt modelId="{114515AD-42E6-4A1C-9997-C8AB16A14D2E}" type="pres">
      <dgm:prSet presAssocID="{5556ED68-B0BE-4E79-B611-A7EE80007D2E}" presName="compNode" presStyleCnt="0"/>
      <dgm:spPr/>
    </dgm:pt>
    <dgm:pt modelId="{42A65602-08EB-4427-AAD4-4D75E258B9F2}" type="pres">
      <dgm:prSet presAssocID="{5556ED68-B0BE-4E79-B611-A7EE80007D2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45DD187-70F2-458F-BA46-547C3A9C8548}" type="pres">
      <dgm:prSet presAssocID="{5556ED68-B0BE-4E79-B611-A7EE80007D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94819318-DFE7-4849-AD8C-E331595C5A27}" type="pres">
      <dgm:prSet presAssocID="{5556ED68-B0BE-4E79-B611-A7EE80007D2E}" presName="spaceRect" presStyleCnt="0"/>
      <dgm:spPr/>
    </dgm:pt>
    <dgm:pt modelId="{BA688257-1938-4CE5-A2E8-C9FCFEACA8FE}" type="pres">
      <dgm:prSet presAssocID="{5556ED68-B0BE-4E79-B611-A7EE80007D2E}" presName="textRect" presStyleLbl="revTx" presStyleIdx="1" presStyleCnt="4">
        <dgm:presLayoutVars>
          <dgm:chMax val="1"/>
          <dgm:chPref val="1"/>
        </dgm:presLayoutVars>
      </dgm:prSet>
      <dgm:spPr/>
    </dgm:pt>
    <dgm:pt modelId="{236B123E-FCE0-4987-A4AA-4E449C74E0C5}" type="pres">
      <dgm:prSet presAssocID="{18EA87E4-F8DD-4A51-B6FA-996358B5CB4B}" presName="sibTrans" presStyleCnt="0"/>
      <dgm:spPr/>
    </dgm:pt>
    <dgm:pt modelId="{D736A82C-3017-442B-A2FE-1380AD68D7DB}" type="pres">
      <dgm:prSet presAssocID="{5DA8094E-6D50-44E5-A15C-F998FF3FC659}" presName="compNode" presStyleCnt="0"/>
      <dgm:spPr/>
    </dgm:pt>
    <dgm:pt modelId="{82B8DE7E-5596-4E90-B3E6-E3195B666A8F}" type="pres">
      <dgm:prSet presAssocID="{5DA8094E-6D50-44E5-A15C-F998FF3FC65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7F23CC1-FC4F-442B-BD4E-E48E04C3668C}" type="pres">
      <dgm:prSet presAssocID="{5DA8094E-6D50-44E5-A15C-F998FF3FC6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A9BAFEF-2506-4E97-986F-DB5D2C9DD194}" type="pres">
      <dgm:prSet presAssocID="{5DA8094E-6D50-44E5-A15C-F998FF3FC659}" presName="spaceRect" presStyleCnt="0"/>
      <dgm:spPr/>
    </dgm:pt>
    <dgm:pt modelId="{CB862085-DEAA-4D4E-A49C-C36BE12A76D1}" type="pres">
      <dgm:prSet presAssocID="{5DA8094E-6D50-44E5-A15C-F998FF3FC659}" presName="textRect" presStyleLbl="revTx" presStyleIdx="2" presStyleCnt="4">
        <dgm:presLayoutVars>
          <dgm:chMax val="1"/>
          <dgm:chPref val="1"/>
        </dgm:presLayoutVars>
      </dgm:prSet>
      <dgm:spPr/>
    </dgm:pt>
    <dgm:pt modelId="{8F837EDE-2F0F-4E77-96FF-24484293A6B4}" type="pres">
      <dgm:prSet presAssocID="{561934CB-2B20-4323-A8C2-3FCC061BC375}" presName="sibTrans" presStyleCnt="0"/>
      <dgm:spPr/>
    </dgm:pt>
    <dgm:pt modelId="{A0BEFBE3-8689-4BE6-8C55-E27DC1869673}" type="pres">
      <dgm:prSet presAssocID="{47C92E3A-6612-487B-AB6A-A536C3910FFC}" presName="compNode" presStyleCnt="0"/>
      <dgm:spPr/>
    </dgm:pt>
    <dgm:pt modelId="{AD63F4EB-C77C-41C9-B19B-1CCD3B5E687B}" type="pres">
      <dgm:prSet presAssocID="{47C92E3A-6612-487B-AB6A-A536C3910FF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89807C3-2A2C-4448-B91F-F07099833935}" type="pres">
      <dgm:prSet presAssocID="{47C92E3A-6612-487B-AB6A-A536C3910F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549BE717-BC98-4545-9CC8-E7D973EA9137}" type="pres">
      <dgm:prSet presAssocID="{47C92E3A-6612-487B-AB6A-A536C3910FFC}" presName="spaceRect" presStyleCnt="0"/>
      <dgm:spPr/>
    </dgm:pt>
    <dgm:pt modelId="{14C27D7A-ECD2-4168-94E6-EC8204B0FA36}" type="pres">
      <dgm:prSet presAssocID="{47C92E3A-6612-487B-AB6A-A536C3910FF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1FF85C-3CEB-4440-9561-6BF0061852A4}" type="presOf" srcId="{5556ED68-B0BE-4E79-B611-A7EE80007D2E}" destId="{BA688257-1938-4CE5-A2E8-C9FCFEACA8FE}" srcOrd="0" destOrd="0" presId="urn:microsoft.com/office/officeart/2018/5/layout/IconLeafLabelList"/>
    <dgm:cxn modelId="{60885863-56C9-4143-965D-2F3462AB2B58}" type="presOf" srcId="{47C92E3A-6612-487B-AB6A-A536C3910FFC}" destId="{14C27D7A-ECD2-4168-94E6-EC8204B0FA36}" srcOrd="0" destOrd="0" presId="urn:microsoft.com/office/officeart/2018/5/layout/IconLeafLabelList"/>
    <dgm:cxn modelId="{7C6C1353-A901-4451-84ED-7C50A31B3E1C}" type="presOf" srcId="{A990EBB4-16E5-4436-B827-25EC6C93F05A}" destId="{5C10092A-82AA-4C28-B422-2D5C5E29BBB6}" srcOrd="0" destOrd="0" presId="urn:microsoft.com/office/officeart/2018/5/layout/IconLeafLabelList"/>
    <dgm:cxn modelId="{C13A9C77-F821-4E78-8173-DEE6A8B4BB89}" srcId="{1B7F220A-AD6F-4759-A732-DAB665EC85A3}" destId="{5DA8094E-6D50-44E5-A15C-F998FF3FC659}" srcOrd="2" destOrd="0" parTransId="{7C47914D-F94D-4240-9AB7-A6A2A39378E0}" sibTransId="{561934CB-2B20-4323-A8C2-3FCC061BC375}"/>
    <dgm:cxn modelId="{7B9668C1-A6E0-41F8-9B8C-4EBBEBE672E8}" srcId="{1B7F220A-AD6F-4759-A732-DAB665EC85A3}" destId="{A990EBB4-16E5-4436-B827-25EC6C93F05A}" srcOrd="0" destOrd="0" parTransId="{016637CB-5D2E-4F28-B0BB-5393C30F8D18}" sibTransId="{793D9636-CE17-49D4-B1EA-5D59B74EC71C}"/>
    <dgm:cxn modelId="{249235C3-5BE7-40EA-B985-DCCCB954F567}" type="presOf" srcId="{5DA8094E-6D50-44E5-A15C-F998FF3FC659}" destId="{CB862085-DEAA-4D4E-A49C-C36BE12A76D1}" srcOrd="0" destOrd="0" presId="urn:microsoft.com/office/officeart/2018/5/layout/IconLeafLabelList"/>
    <dgm:cxn modelId="{752910C7-0783-41C9-AEC5-9DB99233AE36}" srcId="{1B7F220A-AD6F-4759-A732-DAB665EC85A3}" destId="{5556ED68-B0BE-4E79-B611-A7EE80007D2E}" srcOrd="1" destOrd="0" parTransId="{B3915F63-791F-4CB8-809A-EDF39BA80A24}" sibTransId="{18EA87E4-F8DD-4A51-B6FA-996358B5CB4B}"/>
    <dgm:cxn modelId="{A81632C7-A616-41F1-A061-D7EF79D81E46}" srcId="{1B7F220A-AD6F-4759-A732-DAB665EC85A3}" destId="{47C92E3A-6612-487B-AB6A-A536C3910FFC}" srcOrd="3" destOrd="0" parTransId="{ACF896A9-AF17-4773-BFE1-6C049F39ACC9}" sibTransId="{50E4D49D-5D1D-4115-AAFC-C060FF84B639}"/>
    <dgm:cxn modelId="{DD9510EC-1959-4B49-A9A9-2C64C57538E7}" type="presOf" srcId="{1B7F220A-AD6F-4759-A732-DAB665EC85A3}" destId="{41274D8A-19FC-4218-A12F-ECE20FD9FC5F}" srcOrd="0" destOrd="0" presId="urn:microsoft.com/office/officeart/2018/5/layout/IconLeafLabelList"/>
    <dgm:cxn modelId="{666BCA3B-3D34-4FE0-893C-58EA53B8C405}" type="presParOf" srcId="{41274D8A-19FC-4218-A12F-ECE20FD9FC5F}" destId="{21A317EB-3035-4E6C-87D2-1BB11CB1F5C8}" srcOrd="0" destOrd="0" presId="urn:microsoft.com/office/officeart/2018/5/layout/IconLeafLabelList"/>
    <dgm:cxn modelId="{8549C0FE-1A00-44D2-BB8D-FE7CA6556F8D}" type="presParOf" srcId="{21A317EB-3035-4E6C-87D2-1BB11CB1F5C8}" destId="{65E71CB8-FD0B-4DCF-B573-17B582D5B923}" srcOrd="0" destOrd="0" presId="urn:microsoft.com/office/officeart/2018/5/layout/IconLeafLabelList"/>
    <dgm:cxn modelId="{60A0DD4B-1916-4E15-B2A4-F7582C65B505}" type="presParOf" srcId="{21A317EB-3035-4E6C-87D2-1BB11CB1F5C8}" destId="{7A6DED21-111A-49F6-B804-7B8FC31377FC}" srcOrd="1" destOrd="0" presId="urn:microsoft.com/office/officeart/2018/5/layout/IconLeafLabelList"/>
    <dgm:cxn modelId="{DF531377-B6A4-4B90-8548-CA314C1C1AC0}" type="presParOf" srcId="{21A317EB-3035-4E6C-87D2-1BB11CB1F5C8}" destId="{DEE97503-B4D3-4268-A7F2-9BD8767BD0C0}" srcOrd="2" destOrd="0" presId="urn:microsoft.com/office/officeart/2018/5/layout/IconLeafLabelList"/>
    <dgm:cxn modelId="{F6D20837-F80A-4D92-800F-97F4BEA3F7CE}" type="presParOf" srcId="{21A317EB-3035-4E6C-87D2-1BB11CB1F5C8}" destId="{5C10092A-82AA-4C28-B422-2D5C5E29BBB6}" srcOrd="3" destOrd="0" presId="urn:microsoft.com/office/officeart/2018/5/layout/IconLeafLabelList"/>
    <dgm:cxn modelId="{C17E3298-6E57-41A5-B815-8CDC77365D7F}" type="presParOf" srcId="{41274D8A-19FC-4218-A12F-ECE20FD9FC5F}" destId="{06BF576D-C39B-4638-BB1F-01A8528D84AC}" srcOrd="1" destOrd="0" presId="urn:microsoft.com/office/officeart/2018/5/layout/IconLeafLabelList"/>
    <dgm:cxn modelId="{F9D37361-428D-4340-B4AD-AF800DEAB3D2}" type="presParOf" srcId="{41274D8A-19FC-4218-A12F-ECE20FD9FC5F}" destId="{114515AD-42E6-4A1C-9997-C8AB16A14D2E}" srcOrd="2" destOrd="0" presId="urn:microsoft.com/office/officeart/2018/5/layout/IconLeafLabelList"/>
    <dgm:cxn modelId="{7EEF633F-D658-4049-8DE5-0C330EF5C12D}" type="presParOf" srcId="{114515AD-42E6-4A1C-9997-C8AB16A14D2E}" destId="{42A65602-08EB-4427-AAD4-4D75E258B9F2}" srcOrd="0" destOrd="0" presId="urn:microsoft.com/office/officeart/2018/5/layout/IconLeafLabelList"/>
    <dgm:cxn modelId="{DB01625F-D991-41E8-906A-C9019B2F42BB}" type="presParOf" srcId="{114515AD-42E6-4A1C-9997-C8AB16A14D2E}" destId="{B45DD187-70F2-458F-BA46-547C3A9C8548}" srcOrd="1" destOrd="0" presId="urn:microsoft.com/office/officeart/2018/5/layout/IconLeafLabelList"/>
    <dgm:cxn modelId="{A6695DA9-D12D-4242-9B21-23226B197549}" type="presParOf" srcId="{114515AD-42E6-4A1C-9997-C8AB16A14D2E}" destId="{94819318-DFE7-4849-AD8C-E331595C5A27}" srcOrd="2" destOrd="0" presId="urn:microsoft.com/office/officeart/2018/5/layout/IconLeafLabelList"/>
    <dgm:cxn modelId="{8F74AFB5-8011-4608-96BD-615F58DD689C}" type="presParOf" srcId="{114515AD-42E6-4A1C-9997-C8AB16A14D2E}" destId="{BA688257-1938-4CE5-A2E8-C9FCFEACA8FE}" srcOrd="3" destOrd="0" presId="urn:microsoft.com/office/officeart/2018/5/layout/IconLeafLabelList"/>
    <dgm:cxn modelId="{02C57FEB-348E-423C-AAAA-254638FF51A2}" type="presParOf" srcId="{41274D8A-19FC-4218-A12F-ECE20FD9FC5F}" destId="{236B123E-FCE0-4987-A4AA-4E449C74E0C5}" srcOrd="3" destOrd="0" presId="urn:microsoft.com/office/officeart/2018/5/layout/IconLeafLabelList"/>
    <dgm:cxn modelId="{2469233B-5F77-4D52-84F4-DF6F53E04688}" type="presParOf" srcId="{41274D8A-19FC-4218-A12F-ECE20FD9FC5F}" destId="{D736A82C-3017-442B-A2FE-1380AD68D7DB}" srcOrd="4" destOrd="0" presId="urn:microsoft.com/office/officeart/2018/5/layout/IconLeafLabelList"/>
    <dgm:cxn modelId="{27FCDE5C-304B-477D-B1C4-6EC54A205105}" type="presParOf" srcId="{D736A82C-3017-442B-A2FE-1380AD68D7DB}" destId="{82B8DE7E-5596-4E90-B3E6-E3195B666A8F}" srcOrd="0" destOrd="0" presId="urn:microsoft.com/office/officeart/2018/5/layout/IconLeafLabelList"/>
    <dgm:cxn modelId="{5164BC1F-A56B-4C7C-B041-F1977CD7C023}" type="presParOf" srcId="{D736A82C-3017-442B-A2FE-1380AD68D7DB}" destId="{57F23CC1-FC4F-442B-BD4E-E48E04C3668C}" srcOrd="1" destOrd="0" presId="urn:microsoft.com/office/officeart/2018/5/layout/IconLeafLabelList"/>
    <dgm:cxn modelId="{FF8C8285-B1C5-4FDB-813A-717F80998840}" type="presParOf" srcId="{D736A82C-3017-442B-A2FE-1380AD68D7DB}" destId="{7A9BAFEF-2506-4E97-986F-DB5D2C9DD194}" srcOrd="2" destOrd="0" presId="urn:microsoft.com/office/officeart/2018/5/layout/IconLeafLabelList"/>
    <dgm:cxn modelId="{D84B8FCB-1BED-4144-9E94-32B84FA38050}" type="presParOf" srcId="{D736A82C-3017-442B-A2FE-1380AD68D7DB}" destId="{CB862085-DEAA-4D4E-A49C-C36BE12A76D1}" srcOrd="3" destOrd="0" presId="urn:microsoft.com/office/officeart/2018/5/layout/IconLeafLabelList"/>
    <dgm:cxn modelId="{01783560-AEF9-4418-B68A-E671FD072F47}" type="presParOf" srcId="{41274D8A-19FC-4218-A12F-ECE20FD9FC5F}" destId="{8F837EDE-2F0F-4E77-96FF-24484293A6B4}" srcOrd="5" destOrd="0" presId="urn:microsoft.com/office/officeart/2018/5/layout/IconLeafLabelList"/>
    <dgm:cxn modelId="{FC8B1EAB-3497-4B86-AE25-6BCA21E7773D}" type="presParOf" srcId="{41274D8A-19FC-4218-A12F-ECE20FD9FC5F}" destId="{A0BEFBE3-8689-4BE6-8C55-E27DC1869673}" srcOrd="6" destOrd="0" presId="urn:microsoft.com/office/officeart/2018/5/layout/IconLeafLabelList"/>
    <dgm:cxn modelId="{62EBCCF9-EDBC-4FF1-A412-F5A4D0D33B8F}" type="presParOf" srcId="{A0BEFBE3-8689-4BE6-8C55-E27DC1869673}" destId="{AD63F4EB-C77C-41C9-B19B-1CCD3B5E687B}" srcOrd="0" destOrd="0" presId="urn:microsoft.com/office/officeart/2018/5/layout/IconLeafLabelList"/>
    <dgm:cxn modelId="{24279389-2022-4A3B-94BB-D6E2F04E709F}" type="presParOf" srcId="{A0BEFBE3-8689-4BE6-8C55-E27DC1869673}" destId="{889807C3-2A2C-4448-B91F-F07099833935}" srcOrd="1" destOrd="0" presId="urn:microsoft.com/office/officeart/2018/5/layout/IconLeafLabelList"/>
    <dgm:cxn modelId="{2E5258AC-AA11-40EB-B0E4-4FA924077F20}" type="presParOf" srcId="{A0BEFBE3-8689-4BE6-8C55-E27DC1869673}" destId="{549BE717-BC98-4545-9CC8-E7D973EA9137}" srcOrd="2" destOrd="0" presId="urn:microsoft.com/office/officeart/2018/5/layout/IconLeafLabelList"/>
    <dgm:cxn modelId="{55D4A84A-2716-4C82-8699-5884A7015785}" type="presParOf" srcId="{A0BEFBE3-8689-4BE6-8C55-E27DC1869673}" destId="{14C27D7A-ECD2-4168-94E6-EC8204B0FA3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7B57F-59E5-42EA-A18C-923C04FE3A4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1_2" csCatId="accent1" phldr="1"/>
      <dgm:spPr/>
      <dgm:t>
        <a:bodyPr/>
        <a:lstStyle/>
        <a:p>
          <a:endParaRPr lang="en-US"/>
        </a:p>
      </dgm:t>
    </dgm:pt>
    <dgm:pt modelId="{72652F22-09E7-42DA-B993-6B12C16E7705}">
      <dgm:prSet/>
      <dgm:spPr/>
      <dgm:t>
        <a:bodyPr/>
        <a:lstStyle/>
        <a:p>
          <a:pPr>
            <a:defRPr cap="all"/>
          </a:pPr>
          <a:r>
            <a:rPr lang="en-GB"/>
            <a:t>Learned </a:t>
          </a:r>
          <a:endParaRPr lang="en-US"/>
        </a:p>
      </dgm:t>
    </dgm:pt>
    <dgm:pt modelId="{65231288-1C61-4194-A090-240083E80E63}" type="parTrans" cxnId="{069CE580-B42C-4818-8AD7-CDA1F8BEAB80}">
      <dgm:prSet/>
      <dgm:spPr/>
      <dgm:t>
        <a:bodyPr/>
        <a:lstStyle/>
        <a:p>
          <a:endParaRPr lang="en-US"/>
        </a:p>
      </dgm:t>
    </dgm:pt>
    <dgm:pt modelId="{D4C6202A-3185-4BE4-A79B-BF89E5241DA9}" type="sibTrans" cxnId="{069CE580-B42C-4818-8AD7-CDA1F8BEAB80}">
      <dgm:prSet/>
      <dgm:spPr/>
      <dgm:t>
        <a:bodyPr/>
        <a:lstStyle/>
        <a:p>
          <a:endParaRPr lang="en-US"/>
        </a:p>
      </dgm:t>
    </dgm:pt>
    <dgm:pt modelId="{F87D57A5-7B9E-4F16-9DDA-1212FBCB96F1}">
      <dgm:prSet/>
      <dgm:spPr/>
      <dgm:t>
        <a:bodyPr/>
        <a:lstStyle/>
        <a:p>
          <a:pPr>
            <a:defRPr cap="all"/>
          </a:pPr>
          <a:r>
            <a:rPr lang="en-GB"/>
            <a:t>Used </a:t>
          </a:r>
          <a:endParaRPr lang="en-US"/>
        </a:p>
      </dgm:t>
    </dgm:pt>
    <dgm:pt modelId="{75EA9295-DEEC-435B-B646-95C0B3C972FF}" type="parTrans" cxnId="{56F39B44-5901-40BA-BCD8-582A45DF885E}">
      <dgm:prSet/>
      <dgm:spPr/>
      <dgm:t>
        <a:bodyPr/>
        <a:lstStyle/>
        <a:p>
          <a:endParaRPr lang="en-US"/>
        </a:p>
      </dgm:t>
    </dgm:pt>
    <dgm:pt modelId="{360C3968-95E8-4504-B253-ACBEBB09FB3E}" type="sibTrans" cxnId="{56F39B44-5901-40BA-BCD8-582A45DF885E}">
      <dgm:prSet/>
      <dgm:spPr/>
      <dgm:t>
        <a:bodyPr/>
        <a:lstStyle/>
        <a:p>
          <a:endParaRPr lang="en-US"/>
        </a:p>
      </dgm:t>
    </dgm:pt>
    <dgm:pt modelId="{8ADA934E-BF45-46BC-B5C9-9229F35003A8}">
      <dgm:prSet/>
      <dgm:spPr/>
      <dgm:t>
        <a:bodyPr/>
        <a:lstStyle/>
        <a:p>
          <a:pPr>
            <a:defRPr cap="all"/>
          </a:pPr>
          <a:r>
            <a:rPr lang="en-GB"/>
            <a:t>Flaws</a:t>
          </a:r>
          <a:endParaRPr lang="en-US"/>
        </a:p>
      </dgm:t>
    </dgm:pt>
    <dgm:pt modelId="{6846ABCE-7AF0-4C12-BEA1-F9E7241D702C}" type="parTrans" cxnId="{F504DE91-4B98-41A6-BABE-F31B1AEB1506}">
      <dgm:prSet/>
      <dgm:spPr/>
      <dgm:t>
        <a:bodyPr/>
        <a:lstStyle/>
        <a:p>
          <a:endParaRPr lang="en-US"/>
        </a:p>
      </dgm:t>
    </dgm:pt>
    <dgm:pt modelId="{DDC1EF94-4D9C-4F6D-9958-0ED56C7C71A0}" type="sibTrans" cxnId="{F504DE91-4B98-41A6-BABE-F31B1AEB1506}">
      <dgm:prSet/>
      <dgm:spPr/>
      <dgm:t>
        <a:bodyPr/>
        <a:lstStyle/>
        <a:p>
          <a:endParaRPr lang="en-US"/>
        </a:p>
      </dgm:t>
    </dgm:pt>
    <dgm:pt modelId="{9EAA67F9-BBC3-4111-904E-B49979FC7CF4}">
      <dgm:prSet/>
      <dgm:spPr/>
      <dgm:t>
        <a:bodyPr/>
        <a:lstStyle/>
        <a:p>
          <a:pPr>
            <a:defRPr cap="all"/>
          </a:pPr>
          <a:r>
            <a:rPr lang="en-GB"/>
            <a:t>Next</a:t>
          </a:r>
          <a:endParaRPr lang="en-US"/>
        </a:p>
      </dgm:t>
    </dgm:pt>
    <dgm:pt modelId="{9617A815-A1B4-40C4-9659-A53EED89574B}" type="parTrans" cxnId="{FAB08EC8-2628-43ED-A374-BC5E15CC1092}">
      <dgm:prSet/>
      <dgm:spPr/>
      <dgm:t>
        <a:bodyPr/>
        <a:lstStyle/>
        <a:p>
          <a:endParaRPr lang="en-US"/>
        </a:p>
      </dgm:t>
    </dgm:pt>
    <dgm:pt modelId="{94FDD3D2-C633-481F-9D81-F96EE7FD0EC8}" type="sibTrans" cxnId="{FAB08EC8-2628-43ED-A374-BC5E15CC1092}">
      <dgm:prSet/>
      <dgm:spPr/>
      <dgm:t>
        <a:bodyPr/>
        <a:lstStyle/>
        <a:p>
          <a:endParaRPr lang="en-US"/>
        </a:p>
      </dgm:t>
    </dgm:pt>
    <dgm:pt modelId="{3A38415A-E3C6-4413-899C-A8019A069C0C}" type="pres">
      <dgm:prSet presAssocID="{3B17B57F-59E5-42EA-A18C-923C04FE3A47}" presName="root" presStyleCnt="0">
        <dgm:presLayoutVars>
          <dgm:dir/>
          <dgm:resizeHandles val="exact"/>
        </dgm:presLayoutVars>
      </dgm:prSet>
      <dgm:spPr/>
    </dgm:pt>
    <dgm:pt modelId="{B3B3A25B-D2EA-4D6A-8B4A-B9CE938D4D83}" type="pres">
      <dgm:prSet presAssocID="{72652F22-09E7-42DA-B993-6B12C16E7705}" presName="compNode" presStyleCnt="0"/>
      <dgm:spPr/>
    </dgm:pt>
    <dgm:pt modelId="{7E403F30-5D36-4594-8B26-B5508CB0A096}" type="pres">
      <dgm:prSet presAssocID="{72652F22-09E7-42DA-B993-6B12C16E7705}" presName="iconBgRect" presStyleLbl="bgShp" presStyleIdx="0" presStyleCnt="4"/>
      <dgm:spPr/>
    </dgm:pt>
    <dgm:pt modelId="{21DF8575-FD3B-4C96-841A-9E9D41586C20}" type="pres">
      <dgm:prSet presAssocID="{72652F22-09E7-42DA-B993-6B12C16E77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4DC3B85-13D5-45A7-BB28-BF331E849C41}" type="pres">
      <dgm:prSet presAssocID="{72652F22-09E7-42DA-B993-6B12C16E7705}" presName="spaceRect" presStyleCnt="0"/>
      <dgm:spPr/>
    </dgm:pt>
    <dgm:pt modelId="{5C0AA1D5-31B9-4208-82BE-2B1B74BEB60C}" type="pres">
      <dgm:prSet presAssocID="{72652F22-09E7-42DA-B993-6B12C16E7705}" presName="textRect" presStyleLbl="revTx" presStyleIdx="0" presStyleCnt="4">
        <dgm:presLayoutVars>
          <dgm:chMax val="1"/>
          <dgm:chPref val="1"/>
        </dgm:presLayoutVars>
      </dgm:prSet>
      <dgm:spPr/>
    </dgm:pt>
    <dgm:pt modelId="{6F91BE63-7B73-4866-91C7-B753EC8B000E}" type="pres">
      <dgm:prSet presAssocID="{D4C6202A-3185-4BE4-A79B-BF89E5241DA9}" presName="sibTrans" presStyleCnt="0"/>
      <dgm:spPr/>
    </dgm:pt>
    <dgm:pt modelId="{370AF2D7-6D58-4A45-BF84-ECC40AE5E29C}" type="pres">
      <dgm:prSet presAssocID="{F87D57A5-7B9E-4F16-9DDA-1212FBCB96F1}" presName="compNode" presStyleCnt="0"/>
      <dgm:spPr/>
    </dgm:pt>
    <dgm:pt modelId="{15C8F1CA-FC8C-415B-95FD-73E144AA03F5}" type="pres">
      <dgm:prSet presAssocID="{F87D57A5-7B9E-4F16-9DDA-1212FBCB96F1}" presName="iconBgRect" presStyleLbl="bgShp" presStyleIdx="1" presStyleCnt="4"/>
      <dgm:spPr/>
    </dgm:pt>
    <dgm:pt modelId="{81EE71B4-C47D-452F-8B82-DBAED7475D69}" type="pres">
      <dgm:prSet presAssocID="{F87D57A5-7B9E-4F16-9DDA-1212FBCB96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9FBAAA2F-435D-49C2-8FC9-00E2AE6D6CA1}" type="pres">
      <dgm:prSet presAssocID="{F87D57A5-7B9E-4F16-9DDA-1212FBCB96F1}" presName="spaceRect" presStyleCnt="0"/>
      <dgm:spPr/>
    </dgm:pt>
    <dgm:pt modelId="{EC7F5A80-CE00-49BB-B00C-290585726A01}" type="pres">
      <dgm:prSet presAssocID="{F87D57A5-7B9E-4F16-9DDA-1212FBCB96F1}" presName="textRect" presStyleLbl="revTx" presStyleIdx="1" presStyleCnt="4">
        <dgm:presLayoutVars>
          <dgm:chMax val="1"/>
          <dgm:chPref val="1"/>
        </dgm:presLayoutVars>
      </dgm:prSet>
      <dgm:spPr/>
    </dgm:pt>
    <dgm:pt modelId="{07EFC687-57F1-41DD-ADC3-3FCF0EF2C308}" type="pres">
      <dgm:prSet presAssocID="{360C3968-95E8-4504-B253-ACBEBB09FB3E}" presName="sibTrans" presStyleCnt="0"/>
      <dgm:spPr/>
    </dgm:pt>
    <dgm:pt modelId="{323B0504-4B37-4FAD-B94C-D30CE939AF58}" type="pres">
      <dgm:prSet presAssocID="{8ADA934E-BF45-46BC-B5C9-9229F35003A8}" presName="compNode" presStyleCnt="0"/>
      <dgm:spPr/>
    </dgm:pt>
    <dgm:pt modelId="{F7D24C3F-1AC5-4A2E-96C9-06AC5FF3410C}" type="pres">
      <dgm:prSet presAssocID="{8ADA934E-BF45-46BC-B5C9-9229F35003A8}" presName="iconBgRect" presStyleLbl="bgShp" presStyleIdx="2" presStyleCnt="4"/>
      <dgm:spPr/>
    </dgm:pt>
    <dgm:pt modelId="{420C59DD-396D-41B1-9AF3-DB33F1E2684A}" type="pres">
      <dgm:prSet presAssocID="{8ADA934E-BF45-46BC-B5C9-9229F35003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5E5614B-7AC3-4E3D-8619-E7291214B8CF}" type="pres">
      <dgm:prSet presAssocID="{8ADA934E-BF45-46BC-B5C9-9229F35003A8}" presName="spaceRect" presStyleCnt="0"/>
      <dgm:spPr/>
    </dgm:pt>
    <dgm:pt modelId="{34986CCD-6CAA-43F1-9BF4-E78E9FA3091B}" type="pres">
      <dgm:prSet presAssocID="{8ADA934E-BF45-46BC-B5C9-9229F35003A8}" presName="textRect" presStyleLbl="revTx" presStyleIdx="2" presStyleCnt="4">
        <dgm:presLayoutVars>
          <dgm:chMax val="1"/>
          <dgm:chPref val="1"/>
        </dgm:presLayoutVars>
      </dgm:prSet>
      <dgm:spPr/>
    </dgm:pt>
    <dgm:pt modelId="{1493F274-BEB3-4C7C-ACBD-DBB8981149BD}" type="pres">
      <dgm:prSet presAssocID="{DDC1EF94-4D9C-4F6D-9958-0ED56C7C71A0}" presName="sibTrans" presStyleCnt="0"/>
      <dgm:spPr/>
    </dgm:pt>
    <dgm:pt modelId="{A164AB42-5F2A-4576-8436-01303BAE4D3F}" type="pres">
      <dgm:prSet presAssocID="{9EAA67F9-BBC3-4111-904E-B49979FC7CF4}" presName="compNode" presStyleCnt="0"/>
      <dgm:spPr/>
    </dgm:pt>
    <dgm:pt modelId="{00B8FA1D-E955-4399-9575-F43D5EFF2ED7}" type="pres">
      <dgm:prSet presAssocID="{9EAA67F9-BBC3-4111-904E-B49979FC7CF4}" presName="iconBgRect" presStyleLbl="bgShp" presStyleIdx="3" presStyleCnt="4"/>
      <dgm:spPr/>
    </dgm:pt>
    <dgm:pt modelId="{B40D5167-1BED-47C0-85DE-9361319F8DFA}" type="pres">
      <dgm:prSet presAssocID="{9EAA67F9-BBC3-4111-904E-B49979FC7C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79718821-19AA-49CD-BA87-0E5F05FD4B5B}" type="pres">
      <dgm:prSet presAssocID="{9EAA67F9-BBC3-4111-904E-B49979FC7CF4}" presName="spaceRect" presStyleCnt="0"/>
      <dgm:spPr/>
    </dgm:pt>
    <dgm:pt modelId="{6BF808F1-6842-423C-AC11-EAFC6CA48A31}" type="pres">
      <dgm:prSet presAssocID="{9EAA67F9-BBC3-4111-904E-B49979FC7C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46D3C21-7C0A-4E8C-94F9-A446D986FA48}" type="presOf" srcId="{8ADA934E-BF45-46BC-B5C9-9229F35003A8}" destId="{34986CCD-6CAA-43F1-9BF4-E78E9FA3091B}" srcOrd="0" destOrd="0" presId="urn:microsoft.com/office/officeart/2018/5/layout/IconCircleLabelList"/>
    <dgm:cxn modelId="{56F39B44-5901-40BA-BCD8-582A45DF885E}" srcId="{3B17B57F-59E5-42EA-A18C-923C04FE3A47}" destId="{F87D57A5-7B9E-4F16-9DDA-1212FBCB96F1}" srcOrd="1" destOrd="0" parTransId="{75EA9295-DEEC-435B-B646-95C0B3C972FF}" sibTransId="{360C3968-95E8-4504-B253-ACBEBB09FB3E}"/>
    <dgm:cxn modelId="{069CE580-B42C-4818-8AD7-CDA1F8BEAB80}" srcId="{3B17B57F-59E5-42EA-A18C-923C04FE3A47}" destId="{72652F22-09E7-42DA-B993-6B12C16E7705}" srcOrd="0" destOrd="0" parTransId="{65231288-1C61-4194-A090-240083E80E63}" sibTransId="{D4C6202A-3185-4BE4-A79B-BF89E5241DA9}"/>
    <dgm:cxn modelId="{F504DE91-4B98-41A6-BABE-F31B1AEB1506}" srcId="{3B17B57F-59E5-42EA-A18C-923C04FE3A47}" destId="{8ADA934E-BF45-46BC-B5C9-9229F35003A8}" srcOrd="2" destOrd="0" parTransId="{6846ABCE-7AF0-4C12-BEA1-F9E7241D702C}" sibTransId="{DDC1EF94-4D9C-4F6D-9958-0ED56C7C71A0}"/>
    <dgm:cxn modelId="{34DCFBC0-E91E-4B22-B330-B5C8E083E577}" type="presOf" srcId="{9EAA67F9-BBC3-4111-904E-B49979FC7CF4}" destId="{6BF808F1-6842-423C-AC11-EAFC6CA48A31}" srcOrd="0" destOrd="0" presId="urn:microsoft.com/office/officeart/2018/5/layout/IconCircleLabelList"/>
    <dgm:cxn modelId="{B56C4BC6-4BDE-4354-BD2B-B5DEF98265C8}" type="presOf" srcId="{3B17B57F-59E5-42EA-A18C-923C04FE3A47}" destId="{3A38415A-E3C6-4413-899C-A8019A069C0C}" srcOrd="0" destOrd="0" presId="urn:microsoft.com/office/officeart/2018/5/layout/IconCircleLabelList"/>
    <dgm:cxn modelId="{FAB08EC8-2628-43ED-A374-BC5E15CC1092}" srcId="{3B17B57F-59E5-42EA-A18C-923C04FE3A47}" destId="{9EAA67F9-BBC3-4111-904E-B49979FC7CF4}" srcOrd="3" destOrd="0" parTransId="{9617A815-A1B4-40C4-9659-A53EED89574B}" sibTransId="{94FDD3D2-C633-481F-9D81-F96EE7FD0EC8}"/>
    <dgm:cxn modelId="{809EB9D7-35B8-4428-A2B3-C3608759F6ED}" type="presOf" srcId="{F87D57A5-7B9E-4F16-9DDA-1212FBCB96F1}" destId="{EC7F5A80-CE00-49BB-B00C-290585726A01}" srcOrd="0" destOrd="0" presId="urn:microsoft.com/office/officeart/2018/5/layout/IconCircleLabelList"/>
    <dgm:cxn modelId="{6910F3DE-F3B7-4A3E-9309-CC15B2E6D530}" type="presOf" srcId="{72652F22-09E7-42DA-B993-6B12C16E7705}" destId="{5C0AA1D5-31B9-4208-82BE-2B1B74BEB60C}" srcOrd="0" destOrd="0" presId="urn:microsoft.com/office/officeart/2018/5/layout/IconCircleLabelList"/>
    <dgm:cxn modelId="{82A554F2-CC59-46C0-AC07-E244739E884A}" type="presParOf" srcId="{3A38415A-E3C6-4413-899C-A8019A069C0C}" destId="{B3B3A25B-D2EA-4D6A-8B4A-B9CE938D4D83}" srcOrd="0" destOrd="0" presId="urn:microsoft.com/office/officeart/2018/5/layout/IconCircleLabelList"/>
    <dgm:cxn modelId="{576CA45B-98BD-4A80-A9C5-C631830B6397}" type="presParOf" srcId="{B3B3A25B-D2EA-4D6A-8B4A-B9CE938D4D83}" destId="{7E403F30-5D36-4594-8B26-B5508CB0A096}" srcOrd="0" destOrd="0" presId="urn:microsoft.com/office/officeart/2018/5/layout/IconCircleLabelList"/>
    <dgm:cxn modelId="{AE05C340-DE0D-4FB5-BC6D-C88D1ACEE02D}" type="presParOf" srcId="{B3B3A25B-D2EA-4D6A-8B4A-B9CE938D4D83}" destId="{21DF8575-FD3B-4C96-841A-9E9D41586C20}" srcOrd="1" destOrd="0" presId="urn:microsoft.com/office/officeart/2018/5/layout/IconCircleLabelList"/>
    <dgm:cxn modelId="{EA2E7BFD-CDC9-4134-A3B1-2DEE5AFD9765}" type="presParOf" srcId="{B3B3A25B-D2EA-4D6A-8B4A-B9CE938D4D83}" destId="{54DC3B85-13D5-45A7-BB28-BF331E849C41}" srcOrd="2" destOrd="0" presId="urn:microsoft.com/office/officeart/2018/5/layout/IconCircleLabelList"/>
    <dgm:cxn modelId="{329B5459-9905-435B-85C6-50B512A68078}" type="presParOf" srcId="{B3B3A25B-D2EA-4D6A-8B4A-B9CE938D4D83}" destId="{5C0AA1D5-31B9-4208-82BE-2B1B74BEB60C}" srcOrd="3" destOrd="0" presId="urn:microsoft.com/office/officeart/2018/5/layout/IconCircleLabelList"/>
    <dgm:cxn modelId="{3A261049-8166-425E-93F6-1AD8DA759823}" type="presParOf" srcId="{3A38415A-E3C6-4413-899C-A8019A069C0C}" destId="{6F91BE63-7B73-4866-91C7-B753EC8B000E}" srcOrd="1" destOrd="0" presId="urn:microsoft.com/office/officeart/2018/5/layout/IconCircleLabelList"/>
    <dgm:cxn modelId="{0671F2BB-15B1-45EF-A012-56F659346D9C}" type="presParOf" srcId="{3A38415A-E3C6-4413-899C-A8019A069C0C}" destId="{370AF2D7-6D58-4A45-BF84-ECC40AE5E29C}" srcOrd="2" destOrd="0" presId="urn:microsoft.com/office/officeart/2018/5/layout/IconCircleLabelList"/>
    <dgm:cxn modelId="{4331A1C8-92F0-4033-AEF0-3C23FB0D4015}" type="presParOf" srcId="{370AF2D7-6D58-4A45-BF84-ECC40AE5E29C}" destId="{15C8F1CA-FC8C-415B-95FD-73E144AA03F5}" srcOrd="0" destOrd="0" presId="urn:microsoft.com/office/officeart/2018/5/layout/IconCircleLabelList"/>
    <dgm:cxn modelId="{9F965EAA-10E4-4D24-B572-C282CE668251}" type="presParOf" srcId="{370AF2D7-6D58-4A45-BF84-ECC40AE5E29C}" destId="{81EE71B4-C47D-452F-8B82-DBAED7475D69}" srcOrd="1" destOrd="0" presId="urn:microsoft.com/office/officeart/2018/5/layout/IconCircleLabelList"/>
    <dgm:cxn modelId="{FB7508BA-F8AB-4BEA-83F5-A0FD178F7596}" type="presParOf" srcId="{370AF2D7-6D58-4A45-BF84-ECC40AE5E29C}" destId="{9FBAAA2F-435D-49C2-8FC9-00E2AE6D6CA1}" srcOrd="2" destOrd="0" presId="urn:microsoft.com/office/officeart/2018/5/layout/IconCircleLabelList"/>
    <dgm:cxn modelId="{505B8441-7FE9-4522-BC35-035455737345}" type="presParOf" srcId="{370AF2D7-6D58-4A45-BF84-ECC40AE5E29C}" destId="{EC7F5A80-CE00-49BB-B00C-290585726A01}" srcOrd="3" destOrd="0" presId="urn:microsoft.com/office/officeart/2018/5/layout/IconCircleLabelList"/>
    <dgm:cxn modelId="{8F515782-1BC4-4176-B3C2-65D8FD7B1393}" type="presParOf" srcId="{3A38415A-E3C6-4413-899C-A8019A069C0C}" destId="{07EFC687-57F1-41DD-ADC3-3FCF0EF2C308}" srcOrd="3" destOrd="0" presId="urn:microsoft.com/office/officeart/2018/5/layout/IconCircleLabelList"/>
    <dgm:cxn modelId="{D9DD3C97-801A-4232-ABC6-44ACA9B1D108}" type="presParOf" srcId="{3A38415A-E3C6-4413-899C-A8019A069C0C}" destId="{323B0504-4B37-4FAD-B94C-D30CE939AF58}" srcOrd="4" destOrd="0" presId="urn:microsoft.com/office/officeart/2018/5/layout/IconCircleLabelList"/>
    <dgm:cxn modelId="{74AE7F56-6928-4FD2-B2AB-FB466E1E488A}" type="presParOf" srcId="{323B0504-4B37-4FAD-B94C-D30CE939AF58}" destId="{F7D24C3F-1AC5-4A2E-96C9-06AC5FF3410C}" srcOrd="0" destOrd="0" presId="urn:microsoft.com/office/officeart/2018/5/layout/IconCircleLabelList"/>
    <dgm:cxn modelId="{B07B70EF-2DEF-404C-B123-BAFF223A1582}" type="presParOf" srcId="{323B0504-4B37-4FAD-B94C-D30CE939AF58}" destId="{420C59DD-396D-41B1-9AF3-DB33F1E2684A}" srcOrd="1" destOrd="0" presId="urn:microsoft.com/office/officeart/2018/5/layout/IconCircleLabelList"/>
    <dgm:cxn modelId="{6B20B7B7-EA56-42D1-84EB-3CB50C1754C1}" type="presParOf" srcId="{323B0504-4B37-4FAD-B94C-D30CE939AF58}" destId="{D5E5614B-7AC3-4E3D-8619-E7291214B8CF}" srcOrd="2" destOrd="0" presId="urn:microsoft.com/office/officeart/2018/5/layout/IconCircleLabelList"/>
    <dgm:cxn modelId="{BF89745F-70B6-45DB-9CF1-E2BBF3A18162}" type="presParOf" srcId="{323B0504-4B37-4FAD-B94C-D30CE939AF58}" destId="{34986CCD-6CAA-43F1-9BF4-E78E9FA3091B}" srcOrd="3" destOrd="0" presId="urn:microsoft.com/office/officeart/2018/5/layout/IconCircleLabelList"/>
    <dgm:cxn modelId="{F960BD29-292F-4D37-B1CE-767272899ED2}" type="presParOf" srcId="{3A38415A-E3C6-4413-899C-A8019A069C0C}" destId="{1493F274-BEB3-4C7C-ACBD-DBB8981149BD}" srcOrd="5" destOrd="0" presId="urn:microsoft.com/office/officeart/2018/5/layout/IconCircleLabelList"/>
    <dgm:cxn modelId="{4BF7CC21-B88E-4E78-BE91-D0D4812E0D75}" type="presParOf" srcId="{3A38415A-E3C6-4413-899C-A8019A069C0C}" destId="{A164AB42-5F2A-4576-8436-01303BAE4D3F}" srcOrd="6" destOrd="0" presId="urn:microsoft.com/office/officeart/2018/5/layout/IconCircleLabelList"/>
    <dgm:cxn modelId="{8FF9137E-19CB-4131-991A-8DF50515198C}" type="presParOf" srcId="{A164AB42-5F2A-4576-8436-01303BAE4D3F}" destId="{00B8FA1D-E955-4399-9575-F43D5EFF2ED7}" srcOrd="0" destOrd="0" presId="urn:microsoft.com/office/officeart/2018/5/layout/IconCircleLabelList"/>
    <dgm:cxn modelId="{2E159275-BE78-4081-ACFF-1E26D0E9AAEB}" type="presParOf" srcId="{A164AB42-5F2A-4576-8436-01303BAE4D3F}" destId="{B40D5167-1BED-47C0-85DE-9361319F8DFA}" srcOrd="1" destOrd="0" presId="urn:microsoft.com/office/officeart/2018/5/layout/IconCircleLabelList"/>
    <dgm:cxn modelId="{91395B6E-57C3-4F9A-A142-69BD37A2FD42}" type="presParOf" srcId="{A164AB42-5F2A-4576-8436-01303BAE4D3F}" destId="{79718821-19AA-49CD-BA87-0E5F05FD4B5B}" srcOrd="2" destOrd="0" presId="urn:microsoft.com/office/officeart/2018/5/layout/IconCircleLabelList"/>
    <dgm:cxn modelId="{26626B0A-CD6A-45C9-B5E4-98133D1BDEB8}" type="presParOf" srcId="{A164AB42-5F2A-4576-8436-01303BAE4D3F}" destId="{6BF808F1-6842-423C-AC11-EAFC6CA48A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71CB8-FD0B-4DCF-B573-17B582D5B923}">
      <dsp:nvSpPr>
        <dsp:cNvPr id="0" name=""/>
        <dsp:cNvSpPr/>
      </dsp:nvSpPr>
      <dsp:spPr>
        <a:xfrm>
          <a:off x="600792" y="596391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DED21-111A-49F6-B804-7B8FC31377FC}">
      <dsp:nvSpPr>
        <dsp:cNvPr id="0" name=""/>
        <dsp:cNvSpPr/>
      </dsp:nvSpPr>
      <dsp:spPr>
        <a:xfrm>
          <a:off x="909785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0092A-82AA-4C28-B422-2D5C5E29BBB6}">
      <dsp:nvSpPr>
        <dsp:cNvPr id="0" name=""/>
        <dsp:cNvSpPr/>
      </dsp:nvSpPr>
      <dsp:spPr>
        <a:xfrm>
          <a:off x="137302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Specifications</a:t>
          </a:r>
          <a:endParaRPr lang="en-US" sz="2000" kern="1200"/>
        </a:p>
      </dsp:txBody>
      <dsp:txXfrm>
        <a:off x="137302" y="2497889"/>
        <a:ext cx="2376871" cy="720000"/>
      </dsp:txXfrm>
    </dsp:sp>
    <dsp:sp modelId="{42A65602-08EB-4427-AAD4-4D75E258B9F2}">
      <dsp:nvSpPr>
        <dsp:cNvPr id="0" name=""/>
        <dsp:cNvSpPr/>
      </dsp:nvSpPr>
      <dsp:spPr>
        <a:xfrm>
          <a:off x="3393616" y="596391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DD187-70F2-458F-BA46-547C3A9C8548}">
      <dsp:nvSpPr>
        <dsp:cNvPr id="0" name=""/>
        <dsp:cNvSpPr/>
      </dsp:nvSpPr>
      <dsp:spPr>
        <a:xfrm>
          <a:off x="3702610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88257-1938-4CE5-A2E8-C9FCFEACA8FE}">
      <dsp:nvSpPr>
        <dsp:cNvPr id="0" name=""/>
        <dsp:cNvSpPr/>
      </dsp:nvSpPr>
      <dsp:spPr>
        <a:xfrm>
          <a:off x="2930126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Design</a:t>
          </a:r>
          <a:endParaRPr lang="en-US" sz="2000" kern="1200"/>
        </a:p>
      </dsp:txBody>
      <dsp:txXfrm>
        <a:off x="2930126" y="2497889"/>
        <a:ext cx="2376871" cy="720000"/>
      </dsp:txXfrm>
    </dsp:sp>
    <dsp:sp modelId="{82B8DE7E-5596-4E90-B3E6-E3195B666A8F}">
      <dsp:nvSpPr>
        <dsp:cNvPr id="0" name=""/>
        <dsp:cNvSpPr/>
      </dsp:nvSpPr>
      <dsp:spPr>
        <a:xfrm>
          <a:off x="6186441" y="596391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23CC1-FC4F-442B-BD4E-E48E04C3668C}">
      <dsp:nvSpPr>
        <dsp:cNvPr id="0" name=""/>
        <dsp:cNvSpPr/>
      </dsp:nvSpPr>
      <dsp:spPr>
        <a:xfrm>
          <a:off x="6495434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62085-DEAA-4D4E-A49C-C36BE12A76D1}">
      <dsp:nvSpPr>
        <dsp:cNvPr id="0" name=""/>
        <dsp:cNvSpPr/>
      </dsp:nvSpPr>
      <dsp:spPr>
        <a:xfrm>
          <a:off x="5722951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Implementation </a:t>
          </a:r>
          <a:endParaRPr lang="en-US" sz="2000" kern="1200"/>
        </a:p>
      </dsp:txBody>
      <dsp:txXfrm>
        <a:off x="5722951" y="2497889"/>
        <a:ext cx="2376871" cy="720000"/>
      </dsp:txXfrm>
    </dsp:sp>
    <dsp:sp modelId="{AD63F4EB-C77C-41C9-B19B-1CCD3B5E687B}">
      <dsp:nvSpPr>
        <dsp:cNvPr id="0" name=""/>
        <dsp:cNvSpPr/>
      </dsp:nvSpPr>
      <dsp:spPr>
        <a:xfrm>
          <a:off x="8979265" y="596391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807C3-2A2C-4448-B91F-F07099833935}">
      <dsp:nvSpPr>
        <dsp:cNvPr id="0" name=""/>
        <dsp:cNvSpPr/>
      </dsp:nvSpPr>
      <dsp:spPr>
        <a:xfrm>
          <a:off x="9288259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27D7A-ECD2-4168-94E6-EC8204B0FA36}">
      <dsp:nvSpPr>
        <dsp:cNvPr id="0" name=""/>
        <dsp:cNvSpPr/>
      </dsp:nvSpPr>
      <dsp:spPr>
        <a:xfrm>
          <a:off x="8515775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Testing</a:t>
          </a:r>
          <a:endParaRPr lang="en-US" sz="2000" kern="1200"/>
        </a:p>
      </dsp:txBody>
      <dsp:txXfrm>
        <a:off x="8515775" y="2497889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03F30-5D36-4594-8B26-B5508CB0A096}">
      <dsp:nvSpPr>
        <dsp:cNvPr id="0" name=""/>
        <dsp:cNvSpPr/>
      </dsp:nvSpPr>
      <dsp:spPr>
        <a:xfrm>
          <a:off x="600792" y="596391"/>
          <a:ext cx="1449891" cy="1449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F8575-FD3B-4C96-841A-9E9D41586C20}">
      <dsp:nvSpPr>
        <dsp:cNvPr id="0" name=""/>
        <dsp:cNvSpPr/>
      </dsp:nvSpPr>
      <dsp:spPr>
        <a:xfrm>
          <a:off x="909785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AA1D5-31B9-4208-82BE-2B1B74BEB60C}">
      <dsp:nvSpPr>
        <dsp:cNvPr id="0" name=""/>
        <dsp:cNvSpPr/>
      </dsp:nvSpPr>
      <dsp:spPr>
        <a:xfrm>
          <a:off x="137302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Learned </a:t>
          </a:r>
          <a:endParaRPr lang="en-US" sz="3200" kern="1200"/>
        </a:p>
      </dsp:txBody>
      <dsp:txXfrm>
        <a:off x="137302" y="2497889"/>
        <a:ext cx="2376871" cy="720000"/>
      </dsp:txXfrm>
    </dsp:sp>
    <dsp:sp modelId="{15C8F1CA-FC8C-415B-95FD-73E144AA03F5}">
      <dsp:nvSpPr>
        <dsp:cNvPr id="0" name=""/>
        <dsp:cNvSpPr/>
      </dsp:nvSpPr>
      <dsp:spPr>
        <a:xfrm>
          <a:off x="3393616" y="596391"/>
          <a:ext cx="1449891" cy="1449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E71B4-C47D-452F-8B82-DBAED7475D69}">
      <dsp:nvSpPr>
        <dsp:cNvPr id="0" name=""/>
        <dsp:cNvSpPr/>
      </dsp:nvSpPr>
      <dsp:spPr>
        <a:xfrm>
          <a:off x="3702610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F5A80-CE00-49BB-B00C-290585726A01}">
      <dsp:nvSpPr>
        <dsp:cNvPr id="0" name=""/>
        <dsp:cNvSpPr/>
      </dsp:nvSpPr>
      <dsp:spPr>
        <a:xfrm>
          <a:off x="2930126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Used </a:t>
          </a:r>
          <a:endParaRPr lang="en-US" sz="3200" kern="1200"/>
        </a:p>
      </dsp:txBody>
      <dsp:txXfrm>
        <a:off x="2930126" y="2497889"/>
        <a:ext cx="2376871" cy="720000"/>
      </dsp:txXfrm>
    </dsp:sp>
    <dsp:sp modelId="{F7D24C3F-1AC5-4A2E-96C9-06AC5FF3410C}">
      <dsp:nvSpPr>
        <dsp:cNvPr id="0" name=""/>
        <dsp:cNvSpPr/>
      </dsp:nvSpPr>
      <dsp:spPr>
        <a:xfrm>
          <a:off x="6186441" y="596391"/>
          <a:ext cx="1449891" cy="1449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C59DD-396D-41B1-9AF3-DB33F1E2684A}">
      <dsp:nvSpPr>
        <dsp:cNvPr id="0" name=""/>
        <dsp:cNvSpPr/>
      </dsp:nvSpPr>
      <dsp:spPr>
        <a:xfrm>
          <a:off x="6495434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86CCD-6CAA-43F1-9BF4-E78E9FA3091B}">
      <dsp:nvSpPr>
        <dsp:cNvPr id="0" name=""/>
        <dsp:cNvSpPr/>
      </dsp:nvSpPr>
      <dsp:spPr>
        <a:xfrm>
          <a:off x="5722951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Flaws</a:t>
          </a:r>
          <a:endParaRPr lang="en-US" sz="3200" kern="1200"/>
        </a:p>
      </dsp:txBody>
      <dsp:txXfrm>
        <a:off x="5722951" y="2497889"/>
        <a:ext cx="2376871" cy="720000"/>
      </dsp:txXfrm>
    </dsp:sp>
    <dsp:sp modelId="{00B8FA1D-E955-4399-9575-F43D5EFF2ED7}">
      <dsp:nvSpPr>
        <dsp:cNvPr id="0" name=""/>
        <dsp:cNvSpPr/>
      </dsp:nvSpPr>
      <dsp:spPr>
        <a:xfrm>
          <a:off x="8979265" y="596391"/>
          <a:ext cx="1449891" cy="1449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D5167-1BED-47C0-85DE-9361319F8DFA}">
      <dsp:nvSpPr>
        <dsp:cNvPr id="0" name=""/>
        <dsp:cNvSpPr/>
      </dsp:nvSpPr>
      <dsp:spPr>
        <a:xfrm>
          <a:off x="9288259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808F1-6842-423C-AC11-EAFC6CA48A31}">
      <dsp:nvSpPr>
        <dsp:cNvPr id="0" name=""/>
        <dsp:cNvSpPr/>
      </dsp:nvSpPr>
      <dsp:spPr>
        <a:xfrm>
          <a:off x="8515775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Next</a:t>
          </a:r>
          <a:endParaRPr lang="en-US" sz="3200" kern="1200"/>
        </a:p>
      </dsp:txBody>
      <dsp:txXfrm>
        <a:off x="8515775" y="2497889"/>
        <a:ext cx="237687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3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8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1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7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4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8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4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3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8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4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8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94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  <p:sldLayoutId id="2147483708" r:id="rId3"/>
    <p:sldLayoutId id="2147483707" r:id="rId4"/>
    <p:sldLayoutId id="2147483706" r:id="rId5"/>
    <p:sldLayoutId id="2147483705" r:id="rId6"/>
    <p:sldLayoutId id="2147483704" r:id="rId7"/>
    <p:sldLayoutId id="2147483703" r:id="rId8"/>
    <p:sldLayoutId id="2147483702" r:id="rId9"/>
    <p:sldLayoutId id="2147483701" r:id="rId10"/>
    <p:sldLayoutId id="214748370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5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39" name="Rectangle 27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FA873-0381-2D86-9868-9DC551197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98503"/>
            <a:ext cx="6823988" cy="1907832"/>
          </a:xfrm>
        </p:spPr>
        <p:txBody>
          <a:bodyPr anchor="b">
            <a:norm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Password Manager</a:t>
            </a: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57FFE14-1C73-9047-9CDC-F3FFE09DF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 l="507" r="4589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3A10D35A-D5A0-7DFA-2D32-7994EEE72A80}"/>
              </a:ext>
            </a:extLst>
          </p:cNvPr>
          <p:cNvSpPr txBox="1">
            <a:spLocks/>
          </p:cNvSpPr>
          <p:nvPr/>
        </p:nvSpPr>
        <p:spPr>
          <a:xfrm>
            <a:off x="459833" y="4746900"/>
            <a:ext cx="6050695" cy="199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By:</a:t>
            </a:r>
          </a:p>
          <a:p>
            <a:pPr algn="l"/>
            <a:r>
              <a:rPr lang="en-GB" dirty="0"/>
              <a:t>Mahdi Bathallath – {2236809}</a:t>
            </a:r>
          </a:p>
          <a:p>
            <a:pPr algn="l"/>
            <a:r>
              <a:rPr lang="en-GB" dirty="0"/>
              <a:t>Taha </a:t>
            </a:r>
            <a:r>
              <a:rPr lang="en-GB" dirty="0" err="1"/>
              <a:t>Barzanji</a:t>
            </a:r>
            <a:r>
              <a:rPr lang="en-GB" dirty="0"/>
              <a:t> –  {2135092}</a:t>
            </a:r>
          </a:p>
          <a:p>
            <a:pPr algn="l"/>
            <a:r>
              <a:rPr lang="en-GB" dirty="0"/>
              <a:t>Mohammed </a:t>
            </a:r>
            <a:r>
              <a:rPr lang="en-GB" dirty="0" err="1"/>
              <a:t>AlShehri</a:t>
            </a:r>
            <a:r>
              <a:rPr lang="en-GB" dirty="0"/>
              <a:t> – {2042124}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19189-82FD-ADEF-57C4-D18775066467}"/>
              </a:ext>
            </a:extLst>
          </p:cNvPr>
          <p:cNvSpPr txBox="1">
            <a:spLocks/>
          </p:cNvSpPr>
          <p:nvPr/>
        </p:nvSpPr>
        <p:spPr>
          <a:xfrm>
            <a:off x="638619" y="2606335"/>
            <a:ext cx="6050695" cy="46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TEAM 1 C2</a:t>
            </a:r>
          </a:p>
        </p:txBody>
      </p:sp>
    </p:spTree>
    <p:extLst>
      <p:ext uri="{BB962C8B-B14F-4D97-AF65-F5344CB8AC3E}">
        <p14:creationId xmlns:p14="http://schemas.microsoft.com/office/powerpoint/2010/main" val="924969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7C06-DC53-8A7C-F0F0-FCC7CCBE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Account and Button accessibility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4AB77-86A9-0632-CC03-7A0E9242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43" y="1890876"/>
            <a:ext cx="6340459" cy="18202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E60628-AFA6-68B7-7C5A-81239FDBA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810386"/>
            <a:ext cx="5778797" cy="26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8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32CD-FC1E-D3D5-6101-05077E1C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index of item in category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05009-1C67-4B51-E4FB-98D74D8A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2" y="2231428"/>
            <a:ext cx="6779678" cy="8592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97D068-A635-5072-47CA-77E5BF1A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1826"/>
            <a:ext cx="5184608" cy="3634486"/>
          </a:xfrm>
        </p:spPr>
        <p:txBody>
          <a:bodyPr>
            <a:normAutofit/>
          </a:bodyPr>
          <a:lstStyle/>
          <a:p>
            <a:r>
              <a:rPr lang="en-GB" sz="2400" dirty="0"/>
              <a:t>Edit Account</a:t>
            </a:r>
          </a:p>
          <a:p>
            <a:r>
              <a:rPr lang="en-GB" sz="2400" dirty="0"/>
              <a:t>Del Account</a:t>
            </a:r>
          </a:p>
          <a:p>
            <a:r>
              <a:rPr lang="en-GB" sz="2400" dirty="0"/>
              <a:t>Copy Account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2122C9-AB77-97AE-A9BD-47B4FB90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3288528"/>
            <a:ext cx="6743092" cy="1188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0CC7CC-0305-BE4F-0848-A4D898F8B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0" y="4763197"/>
            <a:ext cx="6299200" cy="17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0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37B80-ED47-B1AE-DAA9-1B930A56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Testing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61B3AB-C762-FDCB-A60B-F708E13A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47" y="1973467"/>
            <a:ext cx="3054507" cy="31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4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5720-C54A-B3DB-6E6E-900647BD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Window Modality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56FD9-C40B-202E-BC6D-5E116DEAF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755" y="3021002"/>
            <a:ext cx="6417588" cy="181613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5ADF7D-D9BB-2E77-1823-3186562C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1826"/>
            <a:ext cx="5184608" cy="3634486"/>
          </a:xfrm>
        </p:spPr>
        <p:txBody>
          <a:bodyPr>
            <a:normAutofit/>
          </a:bodyPr>
          <a:lstStyle/>
          <a:p>
            <a:r>
              <a:rPr lang="en-GB" sz="2400" dirty="0"/>
              <a:t>Change category index</a:t>
            </a:r>
          </a:p>
          <a:p>
            <a:r>
              <a:rPr lang="en-GB" sz="2400" dirty="0"/>
              <a:t>Change account index</a:t>
            </a:r>
          </a:p>
          <a:p>
            <a:r>
              <a:rPr lang="en-GB" sz="2400" dirty="0"/>
              <a:t>=&gt; end up in unwanted place </a:t>
            </a:r>
          </a:p>
        </p:txBody>
      </p:sp>
    </p:spTree>
    <p:extLst>
      <p:ext uri="{BB962C8B-B14F-4D97-AF65-F5344CB8AC3E}">
        <p14:creationId xmlns:p14="http://schemas.microsoft.com/office/powerpoint/2010/main" val="183559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997F-74A2-D726-DD7A-E19730AC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Expectation Handling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63A6B-D87A-D45C-3001-00C81B0E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02" y="2852057"/>
            <a:ext cx="4118223" cy="3076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DAA59-1FF7-89E8-75DB-2E8C94F15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472"/>
          <a:stretch/>
        </p:blipFill>
        <p:spPr>
          <a:xfrm>
            <a:off x="5587039" y="2469566"/>
            <a:ext cx="6429107" cy="30768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583A4B-B1ED-48BD-4BA5-EB04510B2E12}"/>
              </a:ext>
            </a:extLst>
          </p:cNvPr>
          <p:cNvCxnSpPr>
            <a:cxnSpLocks/>
          </p:cNvCxnSpPr>
          <p:nvPr/>
        </p:nvCxnSpPr>
        <p:spPr>
          <a:xfrm flipV="1">
            <a:off x="2547257" y="3428478"/>
            <a:ext cx="4278086" cy="1916408"/>
          </a:xfrm>
          <a:prstGeom prst="straightConnector1">
            <a:avLst/>
          </a:prstGeom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C89AD0-348C-FF5E-3BFA-80233ACC2A22}"/>
              </a:ext>
            </a:extLst>
          </p:cNvPr>
          <p:cNvCxnSpPr>
            <a:cxnSpLocks/>
          </p:cNvCxnSpPr>
          <p:nvPr/>
        </p:nvCxnSpPr>
        <p:spPr>
          <a:xfrm flipV="1">
            <a:off x="2547257" y="4027714"/>
            <a:ext cx="4278086" cy="1764008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24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E4ED-6B07-23E8-AEF4-F0F37849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Theme Preferences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2B352-C252-1DBA-4AC2-651C596CE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87" y="2621139"/>
            <a:ext cx="4535301" cy="300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71B7B-C0DE-2C26-6A10-6D074C96C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474" y="3682966"/>
            <a:ext cx="5697546" cy="883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7FA0B8-2A54-8B37-81BF-862AB26A5BC4}"/>
              </a:ext>
            </a:extLst>
          </p:cNvPr>
          <p:cNvSpPr txBox="1"/>
          <p:nvPr/>
        </p:nvSpPr>
        <p:spPr>
          <a:xfrm>
            <a:off x="6095999" y="3244334"/>
            <a:ext cx="41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__INIT__</a:t>
            </a:r>
          </a:p>
        </p:txBody>
      </p:sp>
    </p:spTree>
    <p:extLst>
      <p:ext uri="{BB962C8B-B14F-4D97-AF65-F5344CB8AC3E}">
        <p14:creationId xmlns:p14="http://schemas.microsoft.com/office/powerpoint/2010/main" val="190692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F38FC3-36E4-2318-4016-3AD65CF4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 b="1"/>
              <a:t>Conclusion 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B82FD4E-D5FB-83A0-D831-2E94B927E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28858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45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7F5097-2011-A2CB-F06A-623E4E9B3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968621"/>
              </p:ext>
            </p:extLst>
          </p:nvPr>
        </p:nvGraphicFramePr>
        <p:xfrm>
          <a:off x="581025" y="2341562"/>
          <a:ext cx="11029950" cy="2336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31826765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52467256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965056275"/>
                    </a:ext>
                  </a:extLst>
                </a:gridCol>
              </a:tblGrid>
              <a:tr h="554038">
                <a:tc>
                  <a:txBody>
                    <a:bodyPr/>
                    <a:lstStyle/>
                    <a:p>
                      <a:r>
                        <a:rPr lang="en-GB" dirty="0"/>
                        <a:t>Mahdi Bathallath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Taha </a:t>
                      </a:r>
                      <a:r>
                        <a:rPr lang="en-GB" dirty="0" err="1"/>
                        <a:t>Barzanji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Mohammed </a:t>
                      </a:r>
                      <a:r>
                        <a:rPr lang="en-GB" dirty="0" err="1"/>
                        <a:t>AlShehri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49046"/>
                  </a:ext>
                </a:extLst>
              </a:tr>
              <a:tr h="17819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052684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F0842C8D-DCF3-F277-CCCA-2598F0CC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Completed Work alone</a:t>
            </a:r>
          </a:p>
        </p:txBody>
      </p:sp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3E2DB34-1DB3-1F73-9795-0D52502A6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1802" y="2971800"/>
            <a:ext cx="1559700" cy="15597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269DBAC1-511C-47F9-2416-EC5B25A4C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0500" y="2971800"/>
            <a:ext cx="1559700" cy="155970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52C0BDC5-A032-660F-F2BE-B71C0C815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1900" y="2971800"/>
            <a:ext cx="1559700" cy="155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3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8DCB-3213-9832-E97B-ABA7E35F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5213"/>
            <a:ext cx="11029616" cy="1188720"/>
          </a:xfrm>
        </p:spPr>
        <p:txBody>
          <a:bodyPr/>
          <a:lstStyle/>
          <a:p>
            <a:r>
              <a:rPr lang="en-GB" dirty="0"/>
              <a:t>Task Weighting 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BE4A26B9-274B-F8F8-5DED-1DBEBAB35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32504"/>
              </p:ext>
            </p:extLst>
          </p:nvPr>
        </p:nvGraphicFramePr>
        <p:xfrm>
          <a:off x="857250" y="1469962"/>
          <a:ext cx="10477500" cy="491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407">
                  <a:extLst>
                    <a:ext uri="{9D8B030D-6E8A-4147-A177-3AD203B41FA5}">
                      <a16:colId xmlns:a16="http://schemas.microsoft.com/office/drawing/2014/main" val="3240950229"/>
                    </a:ext>
                  </a:extLst>
                </a:gridCol>
                <a:gridCol w="2634343">
                  <a:extLst>
                    <a:ext uri="{9D8B030D-6E8A-4147-A177-3AD203B41FA5}">
                      <a16:colId xmlns:a16="http://schemas.microsoft.com/office/drawing/2014/main" val="2544104705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3422989723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468156783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r>
                        <a:rPr lang="en-GB" b="1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Mahdi Bathallath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Taha </a:t>
                      </a:r>
                      <a:r>
                        <a:rPr lang="en-GB" dirty="0" err="1"/>
                        <a:t>Barzanji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Mohammed </a:t>
                      </a:r>
                      <a:r>
                        <a:rPr lang="en-GB" dirty="0" err="1"/>
                        <a:t>AlShehri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24290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r>
                        <a:rPr lang="en-GB" b="1" dirty="0"/>
                        <a:t>UI Sketch    {5%}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nivers" panose="020B0502020104020203"/>
                          <a:ea typeface="+mn-ea"/>
                          <a:cs typeface="+mn-cs"/>
                        </a:rPr>
                        <a:t>x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Univers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47204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r>
                        <a:rPr lang="en-GB" b="1" dirty="0"/>
                        <a:t>UI Creation {5%}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nivers" panose="020B0502020104020203"/>
                          <a:ea typeface="+mn-ea"/>
                          <a:cs typeface="+mn-cs"/>
                        </a:rPr>
                        <a:t>x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Univers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57788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r>
                        <a:rPr lang="en-GB" b="1" dirty="0"/>
                        <a:t>Data Structure {20%}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nivers" panose="020B0502020104020203"/>
                          <a:ea typeface="+mn-ea"/>
                          <a:cs typeface="+mn-cs"/>
                        </a:rPr>
                        <a:t>x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Univers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06760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r>
                        <a:rPr lang="en-GB" b="1" dirty="0"/>
                        <a:t>UI with triggers {10%}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nivers" panose="020B0502020104020203"/>
                          <a:ea typeface="+mn-ea"/>
                          <a:cs typeface="+mn-cs"/>
                        </a:rPr>
                        <a:t>x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Univers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9742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r>
                        <a:rPr lang="en-GB" b="1" dirty="0"/>
                        <a:t>Open/Save files {10%}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nivers" panose="020B0502020104020203"/>
                          <a:ea typeface="+mn-ea"/>
                          <a:cs typeface="+mn-cs"/>
                        </a:rPr>
                        <a:t>x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Univers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63304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r>
                        <a:rPr lang="en-GB" b="1" dirty="0"/>
                        <a:t>Open URL {5%}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nivers" panose="020B0502020104020203"/>
                          <a:ea typeface="+mn-ea"/>
                          <a:cs typeface="+mn-cs"/>
                        </a:rPr>
                        <a:t>x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Univers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83469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r>
                        <a:rPr lang="en-GB" b="1" dirty="0"/>
                        <a:t>Encryption {5%}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nivers" panose="020B0502020104020203"/>
                          <a:ea typeface="+mn-ea"/>
                          <a:cs typeface="+mn-cs"/>
                        </a:rPr>
                        <a:t>x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Univers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17214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r>
                        <a:rPr lang="en-GB" b="1" dirty="0"/>
                        <a:t>Packaging {20%}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nivers" panose="020B0502020104020203"/>
                          <a:ea typeface="+mn-ea"/>
                          <a:cs typeface="+mn-cs"/>
                        </a:rPr>
                        <a:t>x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Univers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837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Extra Features {20%}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✓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nivers" panose="020B0502020104020203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0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 Contribution: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" panose="020B0502020104020203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874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15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96243-B8DF-BB52-48AD-DF988D19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43" y="2474501"/>
            <a:ext cx="7011413" cy="1013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Any 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2A0BB8-1CFA-5830-4D89-9D1528D06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6" r="2" b="2"/>
          <a:stretch/>
        </p:blipFill>
        <p:spPr>
          <a:xfrm>
            <a:off x="8042147" y="601201"/>
            <a:ext cx="3703320" cy="57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3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58552-B91E-EB8E-8552-443526B7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248FCB-24BA-456A-01C3-9E339CFB2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93943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971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C267-7675-5074-307C-9DA87971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0A2A2-5C1F-3FEB-C82F-502780EB4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584" y="2340864"/>
            <a:ext cx="5795223" cy="3634486"/>
          </a:xfrm>
        </p:spPr>
        <p:txBody>
          <a:bodyPr/>
          <a:lstStyle/>
          <a:p>
            <a:r>
              <a:rPr lang="en-GB" sz="1800" dirty="0"/>
              <a:t>GUI using PyQt5</a:t>
            </a:r>
          </a:p>
          <a:p>
            <a:r>
              <a:rPr lang="en-GB" sz="1800" dirty="0"/>
              <a:t>Create and associate passwords</a:t>
            </a:r>
          </a:p>
          <a:p>
            <a:r>
              <a:rPr lang="en-GB" sz="1800" dirty="0"/>
              <a:t>Master lists</a:t>
            </a:r>
          </a:p>
          <a:p>
            <a:r>
              <a:rPr lang="en-GB" sz="1800" dirty="0"/>
              <a:t>Encryption </a:t>
            </a:r>
          </a:p>
          <a:p>
            <a:r>
              <a:rPr lang="en-GB" sz="1800" dirty="0"/>
              <a:t>Accept Remote files</a:t>
            </a:r>
          </a:p>
          <a:p>
            <a:r>
              <a:rPr lang="en-GB" sz="1800" dirty="0"/>
              <a:t>Local files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40E2A-9231-3770-FB1E-8F6167B1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16" y="2494387"/>
            <a:ext cx="2500799" cy="36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ADC0-AD00-74CC-9A4C-8B29A6FD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2BA4-29C4-48E1-8B2D-30F535032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514808" cy="3634486"/>
          </a:xfrm>
        </p:spPr>
        <p:txBody>
          <a:bodyPr/>
          <a:lstStyle/>
          <a:p>
            <a:r>
              <a:rPr lang="en-GB" sz="1800" dirty="0"/>
              <a:t>Password Generator with spec.</a:t>
            </a:r>
          </a:p>
          <a:p>
            <a:r>
              <a:rPr lang="en-GB" sz="1800" dirty="0"/>
              <a:t>View Old Passwords</a:t>
            </a:r>
          </a:p>
          <a:p>
            <a:r>
              <a:rPr lang="en-GB" sz="1800" dirty="0"/>
              <a:t>Recently Deleted </a:t>
            </a:r>
          </a:p>
          <a:p>
            <a:r>
              <a:rPr lang="en-GB" sz="1800" dirty="0"/>
              <a:t>Restore Recently Deleted </a:t>
            </a:r>
          </a:p>
          <a:p>
            <a:r>
              <a:rPr lang="en-GB" sz="1800" dirty="0"/>
              <a:t>Shortcuts 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14CA2E-CB69-8E11-0997-7B9E6F1AA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81" b="10356"/>
          <a:stretch/>
        </p:blipFill>
        <p:spPr>
          <a:xfrm>
            <a:off x="8710070" y="3844212"/>
            <a:ext cx="3481930" cy="3013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238AEC-0A5F-09B2-89FC-8FB1F56E6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19"/>
          <a:stretch/>
        </p:blipFill>
        <p:spPr>
          <a:xfrm>
            <a:off x="4571527" y="3976195"/>
            <a:ext cx="4371305" cy="2881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D6B8A2-D47C-E2A9-0352-9D29FFA7B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049" y="570173"/>
            <a:ext cx="4699551" cy="32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9372A-AD1D-8C3B-9C7C-42E5592D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Design and Implementation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61F02F-A5EA-BB6B-67D4-47EE7E245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74" r="9393"/>
          <a:stretch/>
        </p:blipFill>
        <p:spPr>
          <a:xfrm>
            <a:off x="4113793" y="2790605"/>
            <a:ext cx="3959791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5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A248E6-251E-6881-7CFF-51C75043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22" y="676152"/>
            <a:ext cx="10191956" cy="60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9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B416A64-1F08-3B17-8A8C-8B8E263E9632}"/>
              </a:ext>
            </a:extLst>
          </p:cNvPr>
          <p:cNvSpPr/>
          <p:nvPr/>
        </p:nvSpPr>
        <p:spPr>
          <a:xfrm>
            <a:off x="457200" y="1055914"/>
            <a:ext cx="11419114" cy="5671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3C148-B33A-DB65-8DCF-D337D6CFE3B9}"/>
              </a:ext>
            </a:extLst>
          </p:cNvPr>
          <p:cNvSpPr txBox="1"/>
          <p:nvPr/>
        </p:nvSpPr>
        <p:spPr>
          <a:xfrm>
            <a:off x="10016051" y="1442105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E72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83F32-698A-9511-F211-B3FBAFF8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54" y="611511"/>
            <a:ext cx="11029616" cy="715219"/>
          </a:xfrm>
        </p:spPr>
        <p:txBody>
          <a:bodyPr/>
          <a:lstStyle/>
          <a:p>
            <a:r>
              <a:rPr lang="en-GB" dirty="0"/>
              <a:t>The Database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467A4-12D7-A4DC-6AD3-7D40ECAD62FD}"/>
              </a:ext>
            </a:extLst>
          </p:cNvPr>
          <p:cNvSpPr/>
          <p:nvPr/>
        </p:nvSpPr>
        <p:spPr>
          <a:xfrm>
            <a:off x="1544178" y="1910057"/>
            <a:ext cx="3931336" cy="21067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2DFF1D-F887-9DE3-9137-639BE8625B0B}"/>
              </a:ext>
            </a:extLst>
          </p:cNvPr>
          <p:cNvSpPr/>
          <p:nvPr/>
        </p:nvSpPr>
        <p:spPr>
          <a:xfrm>
            <a:off x="4102893" y="4016829"/>
            <a:ext cx="4039621" cy="22533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204219-4BF1-6B3E-7FA8-AEE77FB77D69}"/>
              </a:ext>
            </a:extLst>
          </p:cNvPr>
          <p:cNvSpPr/>
          <p:nvPr/>
        </p:nvSpPr>
        <p:spPr>
          <a:xfrm>
            <a:off x="7377099" y="2279523"/>
            <a:ext cx="3931336" cy="19550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69BB1-F462-02AF-32FF-7890D4FA1F9C}"/>
              </a:ext>
            </a:extLst>
          </p:cNvPr>
          <p:cNvSpPr txBox="1"/>
          <p:nvPr/>
        </p:nvSpPr>
        <p:spPr>
          <a:xfrm>
            <a:off x="10016051" y="1187910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415E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5A0216-00C0-23DC-7ADB-EB082FBC5D83}"/>
              </a:ext>
            </a:extLst>
          </p:cNvPr>
          <p:cNvSpPr/>
          <p:nvPr/>
        </p:nvSpPr>
        <p:spPr>
          <a:xfrm>
            <a:off x="2166258" y="2279523"/>
            <a:ext cx="816428" cy="68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EF7797-FF7C-37E5-18C5-DE3E38FDD793}"/>
              </a:ext>
            </a:extLst>
          </p:cNvPr>
          <p:cNvSpPr/>
          <p:nvPr/>
        </p:nvSpPr>
        <p:spPr>
          <a:xfrm>
            <a:off x="3694679" y="2279522"/>
            <a:ext cx="816428" cy="68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5F4E7C-3D8C-07A4-526F-706AB6372544}"/>
              </a:ext>
            </a:extLst>
          </p:cNvPr>
          <p:cNvSpPr/>
          <p:nvPr/>
        </p:nvSpPr>
        <p:spPr>
          <a:xfrm>
            <a:off x="2982686" y="2993122"/>
            <a:ext cx="816428" cy="68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5A8184-9C8B-A147-80E3-5825962F9BFA}"/>
              </a:ext>
            </a:extLst>
          </p:cNvPr>
          <p:cNvSpPr/>
          <p:nvPr/>
        </p:nvSpPr>
        <p:spPr>
          <a:xfrm>
            <a:off x="5181601" y="4514333"/>
            <a:ext cx="816428" cy="68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EE28B6-473B-5BB0-3B02-98EC523B751F}"/>
              </a:ext>
            </a:extLst>
          </p:cNvPr>
          <p:cNvSpPr/>
          <p:nvPr/>
        </p:nvSpPr>
        <p:spPr>
          <a:xfrm>
            <a:off x="6455230" y="4802804"/>
            <a:ext cx="816428" cy="68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CDC94-096F-C88D-E91D-8AB43086CD52}"/>
              </a:ext>
            </a:extLst>
          </p:cNvPr>
          <p:cNvSpPr/>
          <p:nvPr/>
        </p:nvSpPr>
        <p:spPr>
          <a:xfrm>
            <a:off x="9046626" y="3333817"/>
            <a:ext cx="816428" cy="68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406547-FC70-C0A3-B8AD-CDBAC2ACC498}"/>
              </a:ext>
            </a:extLst>
          </p:cNvPr>
          <p:cNvSpPr/>
          <p:nvPr/>
        </p:nvSpPr>
        <p:spPr>
          <a:xfrm>
            <a:off x="9342767" y="2488556"/>
            <a:ext cx="816428" cy="68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C29773-55A1-4134-E12D-13A7C9C96280}"/>
              </a:ext>
            </a:extLst>
          </p:cNvPr>
          <p:cNvSpPr/>
          <p:nvPr/>
        </p:nvSpPr>
        <p:spPr>
          <a:xfrm>
            <a:off x="8044543" y="2655373"/>
            <a:ext cx="816428" cy="68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9CCFA-CFB7-EDD7-67BB-E77FF410E8B8}"/>
              </a:ext>
            </a:extLst>
          </p:cNvPr>
          <p:cNvSpPr txBox="1"/>
          <p:nvPr/>
        </p:nvSpPr>
        <p:spPr>
          <a:xfrm>
            <a:off x="10016051" y="908903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495259-92EB-2DF9-6389-FBB10B6439D5}"/>
              </a:ext>
            </a:extLst>
          </p:cNvPr>
          <p:cNvSpPr/>
          <p:nvPr/>
        </p:nvSpPr>
        <p:spPr>
          <a:xfrm>
            <a:off x="2328634" y="2488556"/>
            <a:ext cx="150582" cy="1668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E8A2AD1-F1F0-3408-371F-EB59441CBAC8}"/>
              </a:ext>
            </a:extLst>
          </p:cNvPr>
          <p:cNvSpPr/>
          <p:nvPr/>
        </p:nvSpPr>
        <p:spPr>
          <a:xfrm>
            <a:off x="2535008" y="2346310"/>
            <a:ext cx="150582" cy="1668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095834-8A8E-170E-8D18-4580485928A0}"/>
              </a:ext>
            </a:extLst>
          </p:cNvPr>
          <p:cNvSpPr/>
          <p:nvPr/>
        </p:nvSpPr>
        <p:spPr>
          <a:xfrm>
            <a:off x="2569532" y="2650373"/>
            <a:ext cx="150582" cy="1668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CD8D3E-6D6C-A0B9-CE25-26086B419997}"/>
              </a:ext>
            </a:extLst>
          </p:cNvPr>
          <p:cNvSpPr/>
          <p:nvPr/>
        </p:nvSpPr>
        <p:spPr>
          <a:xfrm>
            <a:off x="3315609" y="3167000"/>
            <a:ext cx="150582" cy="1668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C7602B-EF47-44C3-5D2D-A7A16B43432D}"/>
              </a:ext>
            </a:extLst>
          </p:cNvPr>
          <p:cNvSpPr/>
          <p:nvPr/>
        </p:nvSpPr>
        <p:spPr>
          <a:xfrm>
            <a:off x="4003479" y="2522239"/>
            <a:ext cx="150582" cy="1668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1A6C92-8E0D-BB34-1AA0-5F475C4204A0}"/>
              </a:ext>
            </a:extLst>
          </p:cNvPr>
          <p:cNvSpPr/>
          <p:nvPr/>
        </p:nvSpPr>
        <p:spPr>
          <a:xfrm>
            <a:off x="5400223" y="4613485"/>
            <a:ext cx="150582" cy="1668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F32AB1-2B3A-557D-0D0E-B7877F00889B}"/>
              </a:ext>
            </a:extLst>
          </p:cNvPr>
          <p:cNvSpPr/>
          <p:nvPr/>
        </p:nvSpPr>
        <p:spPr>
          <a:xfrm>
            <a:off x="5597471" y="4771619"/>
            <a:ext cx="150582" cy="1668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6F360F-9395-6C5B-90EA-93F5A9B249F8}"/>
              </a:ext>
            </a:extLst>
          </p:cNvPr>
          <p:cNvSpPr/>
          <p:nvPr/>
        </p:nvSpPr>
        <p:spPr>
          <a:xfrm>
            <a:off x="6919689" y="4976682"/>
            <a:ext cx="150582" cy="1668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F91CA9-23DB-59C2-39B3-E16A1D861BD8}"/>
              </a:ext>
            </a:extLst>
          </p:cNvPr>
          <p:cNvSpPr/>
          <p:nvPr/>
        </p:nvSpPr>
        <p:spPr>
          <a:xfrm>
            <a:off x="8241393" y="2815418"/>
            <a:ext cx="150582" cy="1668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6AA951-742C-9D20-B1AB-F6212D5EE5ED}"/>
              </a:ext>
            </a:extLst>
          </p:cNvPr>
          <p:cNvSpPr/>
          <p:nvPr/>
        </p:nvSpPr>
        <p:spPr>
          <a:xfrm>
            <a:off x="9435437" y="3535427"/>
            <a:ext cx="150582" cy="1668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9A6A0D-24B6-2AFC-A517-CB5E416EE6AC}"/>
              </a:ext>
            </a:extLst>
          </p:cNvPr>
          <p:cNvSpPr/>
          <p:nvPr/>
        </p:nvSpPr>
        <p:spPr>
          <a:xfrm>
            <a:off x="9586019" y="2545192"/>
            <a:ext cx="150582" cy="1668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2995C49-DE26-64D3-2BCC-50651CD03770}"/>
              </a:ext>
            </a:extLst>
          </p:cNvPr>
          <p:cNvSpPr/>
          <p:nvPr/>
        </p:nvSpPr>
        <p:spPr>
          <a:xfrm>
            <a:off x="9525234" y="2826305"/>
            <a:ext cx="150582" cy="1668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1B9433-ED99-4F9F-6466-6913CBF10854}"/>
              </a:ext>
            </a:extLst>
          </p:cNvPr>
          <p:cNvSpPr txBox="1"/>
          <p:nvPr/>
        </p:nvSpPr>
        <p:spPr>
          <a:xfrm>
            <a:off x="10016051" y="658041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Passwords</a:t>
            </a:r>
          </a:p>
        </p:txBody>
      </p:sp>
    </p:spTree>
    <p:extLst>
      <p:ext uri="{BB962C8B-B14F-4D97-AF65-F5344CB8AC3E}">
        <p14:creationId xmlns:p14="http://schemas.microsoft.com/office/powerpoint/2010/main" val="139389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6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14D9-F6AB-4424-D262-2AA8E76B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Old Passwords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6E29E-DC72-B427-5FD7-52F4DBDE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88" y="3587905"/>
            <a:ext cx="7561336" cy="2346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6CDC7-CEAF-8F88-8BAA-6E981643C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76" y="2214882"/>
            <a:ext cx="8374048" cy="10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7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DFD83A-FC23-FA58-1CF3-16A532F5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3" y="1296516"/>
            <a:ext cx="6955887" cy="1606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9B74FA-07A7-F23C-5F2B-23426BB9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 Duplicates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4CFEB-2D81-258C-E345-26641D59C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27" y="3533159"/>
            <a:ext cx="6083613" cy="2622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E10ED-7D9F-5044-DE51-BE7BEF7C9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60" y="3151535"/>
            <a:ext cx="5435879" cy="160663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10BB87-313D-18EB-4EBB-524E647C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31" y="4922224"/>
            <a:ext cx="5184608" cy="1606633"/>
          </a:xfrm>
        </p:spPr>
        <p:txBody>
          <a:bodyPr>
            <a:normAutofit/>
          </a:bodyPr>
          <a:lstStyle/>
          <a:p>
            <a:pPr lvl="1"/>
            <a:r>
              <a:rPr lang="en-GB" sz="2200" dirty="0"/>
              <a:t>First check</a:t>
            </a:r>
          </a:p>
          <a:p>
            <a:pPr lvl="1"/>
            <a:r>
              <a:rPr lang="en-GB" sz="2200" dirty="0"/>
              <a:t>Then change</a:t>
            </a:r>
          </a:p>
        </p:txBody>
      </p:sp>
    </p:spTree>
    <p:extLst>
      <p:ext uri="{BB962C8B-B14F-4D97-AF65-F5344CB8AC3E}">
        <p14:creationId xmlns:p14="http://schemas.microsoft.com/office/powerpoint/2010/main" val="23347924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</TotalTime>
  <Words>226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</vt:lpstr>
      <vt:lpstr>Gill Sans MT</vt:lpstr>
      <vt:lpstr>Univers</vt:lpstr>
      <vt:lpstr>Univers Condensed</vt:lpstr>
      <vt:lpstr>Wingdings 2</vt:lpstr>
      <vt:lpstr>DividendVTI</vt:lpstr>
      <vt:lpstr>Password Manager</vt:lpstr>
      <vt:lpstr>Process</vt:lpstr>
      <vt:lpstr>Specifications </vt:lpstr>
      <vt:lpstr>Extra Features </vt:lpstr>
      <vt:lpstr>Design and Implementation</vt:lpstr>
      <vt:lpstr>PowerPoint Presentation</vt:lpstr>
      <vt:lpstr>The Database</vt:lpstr>
      <vt:lpstr>Accessing Old Passwords</vt:lpstr>
      <vt:lpstr>Tag Duplicates</vt:lpstr>
      <vt:lpstr>Account and Button accessibility</vt:lpstr>
      <vt:lpstr>Accessing index of item in category </vt:lpstr>
      <vt:lpstr>Testing</vt:lpstr>
      <vt:lpstr>Set Window Modality</vt:lpstr>
      <vt:lpstr>Expectation Handling </vt:lpstr>
      <vt:lpstr>Theme Preferences </vt:lpstr>
      <vt:lpstr>Conclusion </vt:lpstr>
      <vt:lpstr>Completed Work alone</vt:lpstr>
      <vt:lpstr>Task Weighting 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dc:creator>sameer bathallath</dc:creator>
  <cp:lastModifiedBy>sameer bathallath</cp:lastModifiedBy>
  <cp:revision>31</cp:revision>
  <dcterms:created xsi:type="dcterms:W3CDTF">2023-02-10T19:52:01Z</dcterms:created>
  <dcterms:modified xsi:type="dcterms:W3CDTF">2023-02-13T15:47:37Z</dcterms:modified>
</cp:coreProperties>
</file>