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22/05/2024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1500 reviews given by the customers, we obtained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Positive Reviews - 735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Negative Reviews - 570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Neutral Reviews – 195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7D715-4D97-16D8-E695-8E20C887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1" y="3503036"/>
            <a:ext cx="5161457" cy="2629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D75A6-D09C-8C22-E9AB-86076FAC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10" y="1782785"/>
            <a:ext cx="3950727" cy="37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Mbachia Ng'ethe</cp:lastModifiedBy>
  <cp:revision>10</cp:revision>
  <cp:lastPrinted>2022-06-09T07:44:13Z</cp:lastPrinted>
  <dcterms:created xsi:type="dcterms:W3CDTF">2022-02-22T07:39:05Z</dcterms:created>
  <dcterms:modified xsi:type="dcterms:W3CDTF">2024-05-22T11:04:38Z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