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60" y="5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22/05/2024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22/05/2024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109953"/>
            <a:ext cx="9144000" cy="2516124"/>
          </a:xfrm>
        </p:spPr>
        <p:txBody>
          <a:bodyPr/>
          <a:lstStyle/>
          <a:p>
            <a:r>
              <a:rPr lang="en-GB" sz="1600" dirty="0"/>
              <a:t>22/05/2023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1" y="1288473"/>
            <a:ext cx="11503771" cy="5102387"/>
          </a:xfrm>
        </p:spPr>
        <p:txBody>
          <a:bodyPr/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The best performing model was Random Forest Classifier</a:t>
            </a:r>
          </a:p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Metrics: </a:t>
            </a:r>
          </a:p>
          <a:p>
            <a:r>
              <a:rPr lang="en-US" sz="1800" dirty="0"/>
              <a:t>ACCURACY: 84.82 </a:t>
            </a:r>
          </a:p>
          <a:p>
            <a:r>
              <a:rPr lang="en-US" sz="1800" dirty="0"/>
              <a:t>AUC score: 0.546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wants_extra_baggage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length_of_stay</a:t>
            </a:r>
            <a:endParaRPr lang="en-US" sz="1800" b="0" dirty="0"/>
          </a:p>
          <a:p>
            <a:r>
              <a:rPr lang="en-US" sz="1800" b="0" dirty="0"/>
              <a:t>are the top 5 features which influence </a:t>
            </a:r>
          </a:p>
          <a:p>
            <a:r>
              <a:rPr lang="en-US" sz="1800" b="0" dirty="0"/>
              <a:t>Customer buying behavior.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194" y="1941428"/>
            <a:ext cx="6607751" cy="355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</TotalTime>
  <Words>59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behaviour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Mbachia Ng'ethe</cp:lastModifiedBy>
  <cp:revision>16</cp:revision>
  <cp:lastPrinted>2022-06-09T07:44:13Z</cp:lastPrinted>
  <dcterms:created xsi:type="dcterms:W3CDTF">2022-02-22T07:39:05Z</dcterms:created>
  <dcterms:modified xsi:type="dcterms:W3CDTF">2024-05-22T10:59:27Z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