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259" r:id="rId3"/>
    <p:sldId id="260" r:id="rId4"/>
    <p:sldId id="265" r:id="rId5"/>
  </p:sldIdLst>
  <p:sldSz cx="9144000" cy="5143500" type="screen16x9"/>
  <p:notesSz cx="6858000" cy="9144000"/>
  <p:embeddedFontLst>
    <p:embeddedFont>
      <p:font typeface="Limelight" panose="020B0604020202020204" charset="0"/>
      <p:regular r:id="rId7"/>
    </p:embeddedFont>
    <p:embeddedFont>
      <p:font typeface="Raleway" pitchFamily="2" charset="0"/>
      <p:regular r:id="rId8"/>
      <p:bold r:id="rId9"/>
      <p:italic r:id="rId10"/>
      <p:boldItalic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17050-FA4C-4466-BE7A-F3900E949BBE}">
  <a:tblStyle styleId="{3FD17050-FA4C-4466-BE7A-F3900E949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a39008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a39008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977a7e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977a7e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2" hasCustomPrompt="1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70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039450" y="1583089"/>
            <a:ext cx="5093427" cy="2014268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151793" y="1640366"/>
            <a:ext cx="4895690" cy="1848956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050175" y="1674633"/>
            <a:ext cx="4981025" cy="1794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BRITISH AIRLINES</a:t>
            </a:r>
            <a:br>
              <a:rPr lang="en" dirty="0"/>
            </a:br>
            <a:r>
              <a:rPr lang="en" sz="3500" dirty="0">
                <a:solidFill>
                  <a:schemeClr val="dk2"/>
                </a:solidFill>
              </a:rPr>
              <a:t>Sentiment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1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presentation contains the results of an analysis of customer reviews for British Airlines. The data was acquired from Skytrax as part of the virtual internship offered by Forage.</a:t>
            </a:r>
          </a:p>
        </p:txBody>
      </p:sp>
      <p:sp>
        <p:nvSpPr>
          <p:cNvPr id="539" name="Google Shape;539;p39"/>
          <p:cNvSpPr/>
          <p:nvPr/>
        </p:nvSpPr>
        <p:spPr>
          <a:xfrm>
            <a:off x="3578200" y="4118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3578200" y="3061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 flipH="1">
            <a:off x="1314218" y="382014"/>
            <a:ext cx="1507118" cy="838832"/>
            <a:chOff x="4806268" y="3917039"/>
            <a:chExt cx="1507118" cy="838832"/>
          </a:xfrm>
        </p:grpSpPr>
        <p:grpSp>
          <p:nvGrpSpPr>
            <p:cNvPr id="542" name="Google Shape;542;p39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43" name="Google Shape;543;p39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9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46" name="Google Shape;546;p39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0"/>
          <p:cNvGrpSpPr/>
          <p:nvPr/>
        </p:nvGrpSpPr>
        <p:grpSpPr>
          <a:xfrm>
            <a:off x="5314268" y="4140301"/>
            <a:ext cx="1507118" cy="838832"/>
            <a:chOff x="4806268" y="3917039"/>
            <a:chExt cx="1507118" cy="838832"/>
          </a:xfrm>
        </p:grpSpPr>
        <p:grpSp>
          <p:nvGrpSpPr>
            <p:cNvPr id="561" name="Google Shape;561;p40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562" name="Google Shape;562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40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40"/>
          <p:cNvSpPr txBox="1">
            <a:spLocks noGrp="1"/>
          </p:cNvSpPr>
          <p:nvPr>
            <p:ph type="body" idx="1"/>
          </p:nvPr>
        </p:nvSpPr>
        <p:spPr>
          <a:xfrm>
            <a:off x="5400" y="1145490"/>
            <a:ext cx="4566600" cy="1193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1500 customer reviews, we established the following: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Positive Reviews - 735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Negative Reviews - 570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Neutral Reviews - 195</a:t>
            </a:r>
            <a:endParaRPr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INSIGHTS GAINED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E61AD-5735-5224-CF92-326B5B9B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" y="2339402"/>
            <a:ext cx="2925530" cy="2804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A11DF-CC76-BD67-8946-C23D14244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143" y="1989689"/>
            <a:ext cx="5161457" cy="2629627"/>
          </a:xfrm>
          <a:prstGeom prst="rect">
            <a:avLst/>
          </a:prstGeom>
        </p:spPr>
      </p:pic>
      <p:sp>
        <p:nvSpPr>
          <p:cNvPr id="6" name="Google Shape;577;p40">
            <a:extLst>
              <a:ext uri="{FF2B5EF4-FFF2-40B4-BE49-F238E27FC236}">
                <a16:creationId xmlns:a16="http://schemas.microsoft.com/office/drawing/2014/main" id="{EA89148A-49A0-771F-62EA-F83755C948F6}"/>
              </a:ext>
            </a:extLst>
          </p:cNvPr>
          <p:cNvSpPr txBox="1">
            <a:spLocks/>
          </p:cNvSpPr>
          <p:nvPr/>
        </p:nvSpPr>
        <p:spPr>
          <a:xfrm>
            <a:off x="5446322" y="1456096"/>
            <a:ext cx="3692278" cy="40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5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b="1" dirty="0"/>
              <a:t>Keywords from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Raleway</vt:lpstr>
      <vt:lpstr>Roboto Condensed Light</vt:lpstr>
      <vt:lpstr>Limelight</vt:lpstr>
      <vt:lpstr>Airplane History Thesis by Slidesgo</vt:lpstr>
      <vt:lpstr>BRITISH AIRLINES Sentiment Analysis</vt:lpstr>
      <vt:lpstr>INTRODUCTION</vt:lpstr>
      <vt:lpstr>INSIGHTS GAINED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AIRLINES Sentiment Analysis</dc:title>
  <dc:creator>Mbachia Ng'ethe</dc:creator>
  <cp:lastModifiedBy>Mbachia Ng'ethe</cp:lastModifiedBy>
  <cp:revision>1</cp:revision>
  <dcterms:modified xsi:type="dcterms:W3CDTF">2024-05-22T10:01:35Z</dcterms:modified>
</cp:coreProperties>
</file>