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6" r:id="rId3"/>
    <p:sldId id="257" r:id="rId4"/>
    <p:sldId id="258" r:id="rId5"/>
    <p:sldId id="262" r:id="rId6"/>
    <p:sldId id="264" r:id="rId7"/>
    <p:sldId id="265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1140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47bc990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47bc990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47bc9905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47bc9905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4a93d15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e4a93d15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47bc9905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47bc9905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736a1d8f1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736a1d8f1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47bc990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47bc990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1599" y="3811743"/>
            <a:ext cx="8520600" cy="72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Bootcamp Day-1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4575" y="4550747"/>
            <a:ext cx="8520600" cy="4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by ThinkCloudly</a:t>
            </a:r>
            <a:endParaRPr u="sng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39FB5F35-1B9C-845F-4626-4B2C710A6A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What is Kubernetes?. What is Kubernetes? | by Jaydeep Patil | Medium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86920" y="853808"/>
            <a:ext cx="5715000" cy="28575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7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Agenda...</a:t>
            </a:r>
            <a:endParaRPr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611402" y="1129860"/>
            <a:ext cx="662668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What is Kubernetes?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b="1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Kubernetes in the ecosystem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200" b="1" i="1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Why Kubernetes?</a:t>
            </a:r>
            <a:endParaRPr sz="2200" b="1" i="1" dirty="0">
              <a:solidFill>
                <a:schemeClr val="dk2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3C2D057-60D0-02DB-0F7A-3863BC02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715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Kubernetes ???</a:t>
            </a:r>
            <a:endParaRPr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23267" y="1526467"/>
            <a:ext cx="43977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Container ‘Orchestrator’</a:t>
            </a:r>
            <a:endParaRPr sz="2200" b="1" i="1" dirty="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4688669" y="1930807"/>
            <a:ext cx="36511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Open-source project</a:t>
            </a:r>
            <a:endParaRPr sz="2200" b="1" i="1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83414" y="4075811"/>
            <a:ext cx="3789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DevOps tool</a:t>
            </a:r>
            <a:endParaRPr sz="2200" b="1" i="1">
              <a:solidFill>
                <a:schemeClr val="dk2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3C2D057-60D0-02DB-0F7A-3863BC021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65;p14"/>
          <p:cNvSpPr txBox="1"/>
          <p:nvPr/>
        </p:nvSpPr>
        <p:spPr>
          <a:xfrm>
            <a:off x="3475631" y="2972289"/>
            <a:ext cx="3789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 i="1" dirty="0">
                <a:solidFill>
                  <a:schemeClr val="dk2"/>
                </a:solidFill>
              </a:rPr>
              <a:t>k8s</a:t>
            </a:r>
            <a:endParaRPr sz="2200" b="1"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65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Icon looks similar to…</a:t>
            </a:r>
            <a:endParaRPr i="1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54948BB4-2257-294B-8636-26211CD2F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 descr="Ship Keepers in Action: The Ship's Wheel &amp; Steering Gear Housing | Royal  Museums Greenwich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887289" y="683045"/>
            <a:ext cx="5077922" cy="37661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K</a:t>
            </a:r>
            <a:r>
              <a:rPr lang="en" b="1" dirty="0"/>
              <a:t>8s in the ecosystem</a:t>
            </a:r>
            <a:endParaRPr i="1"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Let us do some whiteboarding</a:t>
            </a:r>
            <a:endParaRPr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FFD35CB-1A9F-A43F-A18A-D62CAD304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85996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Why k8s</a:t>
            </a:r>
            <a:endParaRPr i="1"/>
          </a:p>
        </p:txBody>
      </p:sp>
      <p:sp>
        <p:nvSpPr>
          <p:cNvPr id="108" name="Google Shape;108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Widely used in IT 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Container runtime agnostic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Follow declarative configuration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Multi-cloud capability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Enhances priductivity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Portable and flexible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Free and open source</a:t>
            </a:r>
            <a:endParaRPr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C3082982-2C7B-06BE-DEF2-9387C06BB9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7637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2806875"/>
            <a:ext cx="8520600" cy="14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1"/>
              <a:t>Thank You….</a:t>
            </a:r>
            <a:endParaRPr sz="3200" b="1" i="1"/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30F7570E-E4F0-04C0-547D-1E3F830B6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650" y="57121"/>
            <a:ext cx="1407688" cy="299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71</Words>
  <Application>Microsoft Office PowerPoint</Application>
  <PresentationFormat>On-screen Show (16:9)</PresentationFormat>
  <Paragraphs>27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Simple Light</vt:lpstr>
      <vt:lpstr>Bootcamp Day-1</vt:lpstr>
      <vt:lpstr>Agenda...</vt:lpstr>
      <vt:lpstr>What is Kubernetes ???</vt:lpstr>
      <vt:lpstr>Icon looks similar to…</vt:lpstr>
      <vt:lpstr>K8s in the ecosystem</vt:lpstr>
      <vt:lpstr>Why k8s</vt:lpstr>
      <vt:lpstr>Thank You….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Bootcamp Day-1</dc:title>
  <dc:creator>Admin</dc:creator>
  <cp:lastModifiedBy>Mbah, Roland Mbah</cp:lastModifiedBy>
  <cp:revision>7</cp:revision>
  <dcterms:modified xsi:type="dcterms:W3CDTF">2024-09-10T13:25:21Z</dcterms:modified>
</cp:coreProperties>
</file>