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62" r:id="rId6"/>
    <p:sldId id="264" r:id="rId7"/>
    <p:sldId id="267" r:id="rId8"/>
    <p:sldId id="268" r:id="rId9"/>
    <p:sldId id="269" r:id="rId10"/>
    <p:sldId id="270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9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36a1d8f1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36a1d8f1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47bc990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47bc990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47bc990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47bc990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47bc990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47bc990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a93d15d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a93d15d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47bc9905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47bc9905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36a1d8f1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36a1d8f1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36a1d8f1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36a1d8f1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36a1d8f1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36a1d8f1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36a1d8f1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36a1d8f1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01599" y="3811743"/>
            <a:ext cx="8520600" cy="72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Bootcamp Day-3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4575" y="4550747"/>
            <a:ext cx="85206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by ThinkCloudly</a:t>
            </a:r>
            <a:endParaRPr u="sng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39FB5F35-1B9C-845F-4626-4B2C710A6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76371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What is Kubernetes?. What is Kubernetes? | by Jaydeep Patil | Medi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6920" y="853808"/>
            <a:ext cx="5715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959" y="991204"/>
            <a:ext cx="5707598" cy="415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Minikube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installation</a:t>
            </a:r>
            <a:endParaRPr i="1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C3082982-2C7B-06BE-DEF2-9387C06B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76371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2806875"/>
            <a:ext cx="8520600" cy="14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/>
              <a:t>Thank You….</a:t>
            </a:r>
            <a:endParaRPr sz="3200" b="1" i="1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30F7570E-E4F0-04C0-547D-1E3F830B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57121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371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Agenda...</a:t>
            </a:r>
            <a:endParaRPr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11402" y="1129860"/>
            <a:ext cx="662668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1" dirty="0">
                <a:solidFill>
                  <a:schemeClr val="dk2"/>
                </a:solidFill>
              </a:rPr>
              <a:t>Revisiting previous topics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200" b="1" i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2"/>
                </a:solidFill>
              </a:rPr>
              <a:t>Minikube</a:t>
            </a:r>
            <a:r>
              <a:rPr lang="en-US" sz="2200" b="1" i="1" dirty="0">
                <a:solidFill>
                  <a:schemeClr val="dk2"/>
                </a:solidFill>
              </a:rPr>
              <a:t> installation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b="1" i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2"/>
                </a:solidFill>
              </a:rPr>
              <a:t>K8s </a:t>
            </a:r>
            <a:r>
              <a:rPr lang="en-US" sz="2200" b="1" i="1" dirty="0" err="1">
                <a:solidFill>
                  <a:schemeClr val="dk2"/>
                </a:solidFill>
              </a:rPr>
              <a:t>kubectl</a:t>
            </a:r>
            <a:r>
              <a:rPr lang="en-US" sz="2200" b="1" i="1" dirty="0">
                <a:solidFill>
                  <a:schemeClr val="dk2"/>
                </a:solidFill>
              </a:rPr>
              <a:t> commands</a:t>
            </a:r>
            <a:endParaRPr lang="en" sz="2200" b="1" i="1" dirty="0">
              <a:solidFill>
                <a:schemeClr val="dk2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3C2D057-60D0-02DB-0F7A-3863BC021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76371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371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Revisiting: What is Kubernetes ???</a:t>
            </a:r>
            <a:endParaRPr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23267" y="1526467"/>
            <a:ext cx="4397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1" dirty="0">
                <a:solidFill>
                  <a:schemeClr val="dk2"/>
                </a:solidFill>
              </a:rPr>
              <a:t>Container ‘Orchestrator’</a:t>
            </a:r>
            <a:endParaRPr sz="2200" b="1" i="1" dirty="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88669" y="1930807"/>
            <a:ext cx="365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1" dirty="0">
                <a:solidFill>
                  <a:schemeClr val="dk2"/>
                </a:solidFill>
              </a:rPr>
              <a:t>Open-source project</a:t>
            </a:r>
            <a:endParaRPr sz="2200" b="1" i="1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483414" y="4075811"/>
            <a:ext cx="3789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1" dirty="0">
                <a:solidFill>
                  <a:schemeClr val="dk2"/>
                </a:solidFill>
              </a:rPr>
              <a:t>DevOps tool</a:t>
            </a:r>
            <a:endParaRPr sz="2200" b="1" i="1">
              <a:solidFill>
                <a:schemeClr val="dk2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3C2D057-60D0-02DB-0F7A-3863BC021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76371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65;p14"/>
          <p:cNvSpPr txBox="1"/>
          <p:nvPr/>
        </p:nvSpPr>
        <p:spPr>
          <a:xfrm>
            <a:off x="3475631" y="2972289"/>
            <a:ext cx="3789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1" dirty="0">
                <a:solidFill>
                  <a:schemeClr val="dk2"/>
                </a:solidFill>
              </a:rPr>
              <a:t>k8s</a:t>
            </a:r>
            <a:endParaRPr sz="2200" b="1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Revisiting: </a:t>
            </a:r>
            <a:r>
              <a:rPr lang="en" b="1" dirty="0"/>
              <a:t>Icon looks similar to…</a:t>
            </a:r>
            <a:endParaRPr i="1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54948BB4-2257-294B-8636-26211CD2F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76371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Ship Keepers in Action: The Ship's Wheel &amp; Steering Gear Housing | Royal  Museums Greenwic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7289" y="683045"/>
            <a:ext cx="5077922" cy="3766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9465" y="98411"/>
            <a:ext cx="5574536" cy="504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Revisiting: </a:t>
            </a:r>
            <a:b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/>
              <a:t>K</a:t>
            </a:r>
            <a:r>
              <a:rPr lang="en" b="1" dirty="0"/>
              <a:t>8s in the ecosystem</a:t>
            </a:r>
            <a:endParaRPr i="1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1FFD35CB-1A9F-A43F-A18A-D62CAD30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85996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Revisiting: </a:t>
            </a:r>
            <a:r>
              <a:rPr lang="en" b="1" dirty="0"/>
              <a:t>Why k8s</a:t>
            </a:r>
            <a:endParaRPr i="1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Widely used in IT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Container runtime agnostic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Follow declarative configuration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Multi-cloud capability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Enhances productivity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Portable and flexible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Free and open source</a:t>
            </a:r>
            <a:endParaRPr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C3082982-2C7B-06BE-DEF2-9387C06B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76371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Revisiting: Key terms</a:t>
            </a:r>
            <a:endParaRPr i="1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</a:t>
            </a:r>
            <a:r>
              <a:rPr lang="en" dirty="0"/>
              <a:t>od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Node (worker, master)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</a:t>
            </a:r>
            <a:r>
              <a:rPr lang="en" dirty="0"/>
              <a:t>luster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</a:t>
            </a:r>
            <a:r>
              <a:rPr lang="en" dirty="0"/>
              <a:t>amespace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</a:t>
            </a:r>
            <a:r>
              <a:rPr lang="en" dirty="0"/>
              <a:t>ubectl (cli)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</a:t>
            </a:r>
            <a:r>
              <a:rPr lang="en" dirty="0"/>
              <a:t>ervice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Deployment</a:t>
            </a:r>
            <a:endParaRPr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C3082982-2C7B-06BE-DEF2-9387C06B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76371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Revisiting: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k8s A</a:t>
            </a:r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rchitecture</a:t>
            </a:r>
            <a:endParaRPr i="1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C3082982-2C7B-06BE-DEF2-9387C06B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76371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91508" y="1333271"/>
            <a:ext cx="6580342" cy="345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Revisiting: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 setup &amp;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Minikube</a:t>
            </a:r>
            <a:endParaRPr i="1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C3082982-2C7B-06BE-DEF2-9387C06B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76371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018" y="1227923"/>
            <a:ext cx="2201880" cy="349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52519" y="1277956"/>
            <a:ext cx="6004193" cy="31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110</Words>
  <Application>Microsoft Office PowerPoint</Application>
  <PresentationFormat>On-screen Show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Bootcamp Day-3</vt:lpstr>
      <vt:lpstr>Agenda...</vt:lpstr>
      <vt:lpstr>Revisiting: What is Kubernetes ???</vt:lpstr>
      <vt:lpstr>Revisiting: Icon looks similar to…</vt:lpstr>
      <vt:lpstr>Revisiting:  K8s in the ecosystem</vt:lpstr>
      <vt:lpstr>Revisiting: Why k8s</vt:lpstr>
      <vt:lpstr>Revisiting: Key terms</vt:lpstr>
      <vt:lpstr>Revisiting: k8s Architecture</vt:lpstr>
      <vt:lpstr>Revisiting: Production setup &amp; Minikube</vt:lpstr>
      <vt:lpstr> Minikube installation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Day-1</dc:title>
  <dc:creator>Admin</dc:creator>
  <cp:lastModifiedBy>Mbah, Roland Mbah</cp:lastModifiedBy>
  <cp:revision>16</cp:revision>
  <dcterms:modified xsi:type="dcterms:W3CDTF">2024-09-12T22:05:28Z</dcterms:modified>
</cp:coreProperties>
</file>