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DIVING INTO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MACHINE LEARNING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Stopping the Hype, getting into action.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3</a:t>
            </a:r>
            <a:r>
              <a:rPr lang="en-GB"/>
              <a:t>.</a:t>
            </a:r>
            <a:r>
              <a:rPr lang="en-GB">
                <a:solidFill>
                  <a:srgbClr val="FF9900"/>
                </a:solidFill>
              </a:rPr>
              <a:t>Practice Machine learning concepts.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306675"/>
            <a:ext cx="8368200" cy="32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Having some knowledge of what machine learning is all about?  Time to practice skills learnt.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i.</a:t>
            </a:r>
            <a:r>
              <a:rPr lang="en-GB">
                <a:solidFill>
                  <a:srgbClr val="FFFF00"/>
                </a:solidFill>
              </a:rPr>
              <a:t>Practice the workflow </a:t>
            </a:r>
            <a:r>
              <a:rPr lang="en-GB"/>
              <a:t>-Data collection, cleaning, and preprocessing, Model  building, tuning, and evaluation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ii.</a:t>
            </a:r>
            <a:r>
              <a:rPr lang="en-GB">
                <a:solidFill>
                  <a:srgbClr val="FFFF00"/>
                </a:solidFill>
              </a:rPr>
              <a:t>Practice on datasets </a:t>
            </a:r>
            <a:r>
              <a:rPr lang="en-GB"/>
              <a:t>- pick &amp; implement a model type depending on the problem you are solving.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iii.</a:t>
            </a:r>
            <a:r>
              <a:rPr lang="en-GB">
                <a:solidFill>
                  <a:srgbClr val="FFFF00"/>
                </a:solidFill>
              </a:rPr>
              <a:t>Sharpen on specific topics </a:t>
            </a:r>
            <a:r>
              <a:rPr lang="en-GB"/>
              <a:t>- pick a topic you’ve learnt &amp; attempt solving problem with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27987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4</a:t>
            </a:r>
            <a:r>
              <a:rPr lang="en-GB"/>
              <a:t>. </a:t>
            </a:r>
            <a:r>
              <a:rPr lang="en-GB">
                <a:solidFill>
                  <a:srgbClr val="FF9900"/>
                </a:solidFill>
              </a:rPr>
              <a:t>Projects Finally!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294775"/>
            <a:ext cx="8368200" cy="327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I.</a:t>
            </a:r>
            <a:r>
              <a:rPr lang="en-GB">
                <a:solidFill>
                  <a:srgbClr val="FFFF00"/>
                </a:solidFill>
              </a:rPr>
              <a:t>play with tools and resources</a:t>
            </a:r>
            <a:r>
              <a:rPr lang="en-GB"/>
              <a:t> - try using scikit-learn &amp; public datasets eg.Data-gov &amp; UCI machine learning repo.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ii.</a:t>
            </a:r>
            <a:r>
              <a:rPr lang="en-GB">
                <a:solidFill>
                  <a:srgbClr val="FFFF00"/>
                </a:solidFill>
              </a:rPr>
              <a:t>take on open source projects</a:t>
            </a:r>
            <a:r>
              <a:rPr lang="en-GB"/>
              <a:t> -learning from others while challenging yourself.eg Titanic Survivor Prediction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iii.</a:t>
            </a:r>
            <a:r>
              <a:rPr lang="en-GB">
                <a:solidFill>
                  <a:srgbClr val="FFFF00"/>
                </a:solidFill>
              </a:rPr>
              <a:t>w</a:t>
            </a:r>
            <a:r>
              <a:rPr lang="en-GB">
                <a:solidFill>
                  <a:srgbClr val="FFFF00"/>
                </a:solidFill>
              </a:rPr>
              <a:t>rite algorithms from scratch-</a:t>
            </a:r>
            <a:r>
              <a:rPr lang="en-GB"/>
              <a:t> test your limits, start with the simple projects to improve your understanding. Eg  simple linear regression , decision trees.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GO AND SWIM!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259150"/>
            <a:ext cx="8368200" cy="330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REMEMBER!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 Set a goal or a project you have always wanted to implement machine learning with to inspire you.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  Understand the concepts &amp; workflow of the process of machine learning.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Do research, get content online, join a forum to get assistance and contribute in knowledge.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1800852" y="109517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Weever Mbakaya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1680300" y="2946800"/>
            <a:ext cx="5783400" cy="101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https://www.linkedin.com/in/mbakaya-weever-084307133/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201950"/>
            <a:ext cx="8368200" cy="94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 1</a:t>
            </a:r>
            <a:r>
              <a:rPr lang="en-GB"/>
              <a:t>. </a:t>
            </a:r>
            <a:r>
              <a:rPr lang="en-GB">
                <a:solidFill>
                  <a:srgbClr val="FF9900"/>
                </a:solidFill>
              </a:rPr>
              <a:t>Understand its Lineage: Data science &amp; Machine learning.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144125"/>
            <a:ext cx="8368200" cy="3424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Science :- Combination of different fields of work in statistics and computation in order to interpret data for the purpose of decision making.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Machine Learning:- Machine learning is an application of artificial intelligence (AI) that provides systems the ability to automatically</a:t>
            </a:r>
            <a:r>
              <a:rPr lang="en-GB">
                <a:solidFill>
                  <a:srgbClr val="00FF00"/>
                </a:solidFill>
              </a:rPr>
              <a:t> </a:t>
            </a:r>
            <a:r>
              <a:rPr lang="en-GB">
                <a:solidFill>
                  <a:srgbClr val="FFFF00"/>
                </a:solidFill>
              </a:rPr>
              <a:t>learn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/>
              <a:t>and improve from experience without being explicitly programmed.</a:t>
            </a:r>
            <a:br>
              <a:rPr lang="en-GB"/>
            </a:br>
          </a:p>
          <a:p>
            <a:pPr lvl="0">
              <a:spcBef>
                <a:spcPts val="0"/>
              </a:spcBef>
              <a:buNone/>
            </a:pPr>
            <a:r>
              <a:rPr lang="en-GB"/>
              <a:t>Machine learning is one part of Data science because a machine </a:t>
            </a:r>
            <a:r>
              <a:rPr lang="en-GB">
                <a:solidFill>
                  <a:srgbClr val="FFFF00"/>
                </a:solidFill>
              </a:rPr>
              <a:t>learns from Data</a:t>
            </a:r>
            <a:r>
              <a:rPr lang="en-GB">
                <a:solidFill>
                  <a:srgbClr val="00FF00"/>
                </a:solidFill>
              </a:rPr>
              <a:t> </a:t>
            </a:r>
            <a:r>
              <a:rPr lang="en-GB"/>
              <a:t>provided by other fields of Data science.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9900"/>
                </a:solidFill>
              </a:rPr>
              <a:t>FOUNDATION FOR MACHINE LEARNING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Machine learning and Data science share  the following benchmarks.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a.  </a:t>
            </a:r>
            <a:r>
              <a:rPr lang="en-GB">
                <a:solidFill>
                  <a:srgbClr val="FFFF00"/>
                </a:solidFill>
              </a:rPr>
              <a:t>Math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b.  </a:t>
            </a:r>
            <a:r>
              <a:rPr lang="en-GB">
                <a:solidFill>
                  <a:srgbClr val="FFFF00"/>
                </a:solidFill>
              </a:rPr>
              <a:t>Statistics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c. </a:t>
            </a:r>
            <a:r>
              <a:rPr lang="en-GB">
                <a:solidFill>
                  <a:srgbClr val="FFFF00"/>
                </a:solidFill>
              </a:rPr>
              <a:t>Computation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9900"/>
              </a:buClr>
              <a:buAutoNum type="alphaLcPeriod"/>
            </a:pPr>
            <a:r>
              <a:rPr lang="en-GB">
                <a:solidFill>
                  <a:srgbClr val="FF9900"/>
                </a:solidFill>
              </a:rPr>
              <a:t>Math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144125"/>
            <a:ext cx="83682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It’s essential for considering choice of algorithm to give  a higher level of accuracy &amp; estimating the right confidence interval and uncertainty.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The following topics are essential for machine learning.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i.Linear Algebra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ii.Multivariable Calculus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iii.Matrix Algebra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Iv. Probability Theory &amp; Statistics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b.</a:t>
            </a:r>
            <a:r>
              <a:rPr lang="en-GB">
                <a:solidFill>
                  <a:srgbClr val="FF9900"/>
                </a:solidFill>
              </a:rPr>
              <a:t>Statistics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5"/>
            <a:ext cx="8368200" cy="352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necessity for collection, analysis, interpretation, presentation &amp; organization of data we going to train the machine with. Key concepts include:-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i.Statistical significance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ii.Probability distributions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iii.hypothesis training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iv.Regression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v.Bayesian thinking - conditional probability, priors and posteriors, and maximum likelihood.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57225" y="5174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</a:t>
            </a:r>
            <a:r>
              <a:rPr lang="en-GB"/>
              <a:t>. </a:t>
            </a:r>
            <a:r>
              <a:rPr lang="en-GB">
                <a:solidFill>
                  <a:srgbClr val="FF9900"/>
                </a:solidFill>
              </a:rPr>
              <a:t>Computation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 manipulate data we need programming skills &amp; the benchmarked programming languages in the industry are:-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i.</a:t>
            </a:r>
            <a:r>
              <a:rPr lang="en-GB">
                <a:solidFill>
                  <a:srgbClr val="FFFF00"/>
                </a:solidFill>
              </a:rPr>
              <a:t>Python - </a:t>
            </a:r>
            <a:r>
              <a:rPr lang="en-GB">
                <a:solidFill>
                  <a:srgbClr val="F3F3F3"/>
                </a:solidFill>
              </a:rPr>
              <a:t>Easy to learn syntax &amp; resourceful libraries for Machine learning eg </a:t>
            </a:r>
            <a:r>
              <a:rPr lang="en-GB">
                <a:solidFill>
                  <a:srgbClr val="FF9900"/>
                </a:solidFill>
              </a:rPr>
              <a:t>scikit-learn</a:t>
            </a:r>
            <a:r>
              <a:rPr lang="en-GB">
                <a:solidFill>
                  <a:srgbClr val="F3F3F3"/>
                </a:solidFill>
              </a:rPr>
              <a:t>, </a:t>
            </a:r>
            <a:r>
              <a:rPr lang="en-GB">
                <a:solidFill>
                  <a:srgbClr val="FF9900"/>
                </a:solidFill>
              </a:rPr>
              <a:t>numpy</a:t>
            </a:r>
            <a:r>
              <a:rPr lang="en-GB">
                <a:solidFill>
                  <a:srgbClr val="F3F3F3"/>
                </a:solidFill>
              </a:rPr>
              <a:t> with a great community around it.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ii.</a:t>
            </a:r>
            <a:r>
              <a:rPr lang="en-GB">
                <a:solidFill>
                  <a:srgbClr val="FFFF00"/>
                </a:solidFill>
              </a:rPr>
              <a:t>R</a:t>
            </a:r>
            <a:r>
              <a:rPr lang="en-GB">
                <a:solidFill>
                  <a:srgbClr val="F3F3F3"/>
                </a:solidFill>
              </a:rPr>
              <a:t> - Developed by statisticians for statisticians &amp; an active community with essential packages eg.CRAN, BioConductor.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DO NOT DROWN TRYING TO SWIM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It is easy to get lost in the loop of machine learning , much worse not knowing where to start from.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Remember Machine Learning’s purpose is to SOLVE PROBLEMS especially the complex  ones.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It is also an opportunity to learn about new problems in existing solutions so open your imagination and keep the problem  you are trying to solve in mind.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80975" y="540150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</a:rPr>
              <a:t>2.</a:t>
            </a:r>
            <a:r>
              <a:rPr lang="en-GB">
                <a:solidFill>
                  <a:srgbClr val="FF9900"/>
                </a:solidFill>
              </a:rPr>
              <a:t>Learn Machine learning Theory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64125" y="1226250"/>
            <a:ext cx="8368200" cy="337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Second stage in Machine learning is acquiring domain knowledge &amp; theory of Machine learning.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This gives you an edge in practical implementation of machine learning.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Do not overlook this stage unless you can foot the bill of not having a clue of what you are doing.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Data collection, cleaning, and preprocessing.(especially </a:t>
            </a:r>
            <a:r>
              <a:rPr lang="en-GB">
                <a:solidFill>
                  <a:srgbClr val="FFFF00"/>
                </a:solidFill>
              </a:rPr>
              <a:t>Model building),</a:t>
            </a:r>
            <a:r>
              <a:rPr lang="en-GB"/>
              <a:t> tuning, and evaluation are the basic workflow that you have to understand machine learning theory.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