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8D43048-8391-4A94-8882-6619C278C588}">
  <a:tblStyle styleId="{98D43048-8391-4A94-8882-6619C278C5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30" y="6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27294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ad73984ffc_0_15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ad73984ffc_0_15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659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27475" y="140807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21025" y="3114400"/>
            <a:ext cx="4172700" cy="45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31225" y="229756"/>
            <a:ext cx="8724000" cy="4217169"/>
            <a:chOff x="231225" y="229756"/>
            <a:chExt cx="8724000" cy="4217169"/>
          </a:xfrm>
        </p:grpSpPr>
        <p:sp>
          <p:nvSpPr>
            <p:cNvPr id="13" name="Google Shape;13;p2"/>
            <p:cNvSpPr/>
            <p:nvPr/>
          </p:nvSpPr>
          <p:spPr>
            <a:xfrm>
              <a:off x="231225" y="3733500"/>
              <a:ext cx="389700" cy="389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TITLE_ONLY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27"/>
          <p:cNvGrpSpPr/>
          <p:nvPr/>
        </p:nvGrpSpPr>
        <p:grpSpPr>
          <a:xfrm flipH="1">
            <a:off x="290300" y="219124"/>
            <a:ext cx="8687224" cy="4649838"/>
            <a:chOff x="412338" y="27249"/>
            <a:chExt cx="8687224" cy="4649838"/>
          </a:xfrm>
        </p:grpSpPr>
        <p:sp>
          <p:nvSpPr>
            <p:cNvPr id="317" name="Google Shape;317;p27"/>
            <p:cNvSpPr/>
            <p:nvPr/>
          </p:nvSpPr>
          <p:spPr>
            <a:xfrm>
              <a:off x="412338" y="904050"/>
              <a:ext cx="687300" cy="6873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7"/>
            <p:cNvSpPr/>
            <p:nvPr/>
          </p:nvSpPr>
          <p:spPr>
            <a:xfrm>
              <a:off x="959150" y="39782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7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7"/>
            <p:cNvSpPr/>
            <p:nvPr/>
          </p:nvSpPr>
          <p:spPr>
            <a:xfrm>
              <a:off x="7399500" y="272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7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7"/>
            <p:cNvSpPr/>
            <p:nvPr/>
          </p:nvSpPr>
          <p:spPr>
            <a:xfrm>
              <a:off x="6661875" y="415628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7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_1"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6" name="Google Shape;326;p28"/>
          <p:cNvGrpSpPr/>
          <p:nvPr/>
        </p:nvGrpSpPr>
        <p:grpSpPr>
          <a:xfrm>
            <a:off x="270750" y="-561264"/>
            <a:ext cx="8627325" cy="4964025"/>
            <a:chOff x="270750" y="-561264"/>
            <a:chExt cx="8627325" cy="4964025"/>
          </a:xfrm>
        </p:grpSpPr>
        <p:grpSp>
          <p:nvGrpSpPr>
            <p:cNvPr id="327" name="Google Shape;327;p28"/>
            <p:cNvGrpSpPr/>
            <p:nvPr/>
          </p:nvGrpSpPr>
          <p:grpSpPr>
            <a:xfrm rot="10800000" flipH="1">
              <a:off x="270750" y="253149"/>
              <a:ext cx="8627325" cy="4149612"/>
              <a:chOff x="270750" y="192538"/>
              <a:chExt cx="8627325" cy="4149612"/>
            </a:xfrm>
          </p:grpSpPr>
          <p:sp>
            <p:nvSpPr>
              <p:cNvPr id="328" name="Google Shape;328;p28"/>
              <p:cNvSpPr/>
              <p:nvPr/>
            </p:nvSpPr>
            <p:spPr>
              <a:xfrm>
                <a:off x="270750" y="3248150"/>
                <a:ext cx="572100" cy="5721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28"/>
              <p:cNvSpPr/>
              <p:nvPr/>
            </p:nvSpPr>
            <p:spPr>
              <a:xfrm>
                <a:off x="8301150" y="4048150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8"/>
              <p:cNvSpPr/>
              <p:nvPr/>
            </p:nvSpPr>
            <p:spPr>
              <a:xfrm>
                <a:off x="7218275" y="36057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8325975" y="2965824"/>
                <a:ext cx="572100" cy="5727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817013" y="192538"/>
                <a:ext cx="520200" cy="5208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1337220" y="250706"/>
                <a:ext cx="293700" cy="294000"/>
              </a:xfrm>
              <a:prstGeom prst="donut">
                <a:avLst>
                  <a:gd name="adj" fmla="val 15949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4" name="Google Shape;334;p28"/>
            <p:cNvSpPr/>
            <p:nvPr/>
          </p:nvSpPr>
          <p:spPr>
            <a:xfrm rot="-10244201">
              <a:off x="1290109" y="-473041"/>
              <a:ext cx="1192755" cy="1192755"/>
            </a:xfrm>
            <a:prstGeom prst="blockArc">
              <a:avLst>
                <a:gd name="adj1" fmla="val 10247770"/>
                <a:gd name="adj2" fmla="val 21057893"/>
                <a:gd name="adj3" fmla="val 129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3"/>
          <p:cNvGrpSpPr/>
          <p:nvPr/>
        </p:nvGrpSpPr>
        <p:grpSpPr>
          <a:xfrm flipH="1">
            <a:off x="1076330" y="3499180"/>
            <a:ext cx="6991339" cy="1329929"/>
            <a:chOff x="404800" y="1010238"/>
            <a:chExt cx="8208688" cy="1561500"/>
          </a:xfrm>
        </p:grpSpPr>
        <p:sp>
          <p:nvSpPr>
            <p:cNvPr id="20" name="Google Shape;20;p3"/>
            <p:cNvSpPr/>
            <p:nvPr/>
          </p:nvSpPr>
          <p:spPr>
            <a:xfrm>
              <a:off x="2560391" y="1010238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 flipH="1">
            <a:off x="3408602" y="765505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26" name="Google Shape;26;p3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1887000" y="1732200"/>
            <a:ext cx="5370000" cy="167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13225" y="1036775"/>
            <a:ext cx="7717500" cy="334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36" name="Google Shape;36;p4"/>
          <p:cNvGrpSpPr/>
          <p:nvPr/>
        </p:nvGrpSpPr>
        <p:grpSpPr>
          <a:xfrm flipH="1">
            <a:off x="165975" y="229756"/>
            <a:ext cx="8684475" cy="4217169"/>
            <a:chOff x="270750" y="229756"/>
            <a:chExt cx="8684475" cy="4217169"/>
          </a:xfrm>
        </p:grpSpPr>
        <p:sp>
          <p:nvSpPr>
            <p:cNvPr id="37" name="Google Shape;37;p4"/>
            <p:cNvSpPr/>
            <p:nvPr/>
          </p:nvSpPr>
          <p:spPr>
            <a:xfrm>
              <a:off x="270750" y="34005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358300" y="4152925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8383125" y="3550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556445" y="2297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8"/>
          <p:cNvSpPr txBox="1">
            <a:spLocks noGrp="1"/>
          </p:cNvSpPr>
          <p:nvPr>
            <p:ph type="title"/>
          </p:nvPr>
        </p:nvSpPr>
        <p:spPr>
          <a:xfrm>
            <a:off x="1388100" y="5263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9" name="Google Shape;79;p8"/>
          <p:cNvGrpSpPr/>
          <p:nvPr/>
        </p:nvGrpSpPr>
        <p:grpSpPr>
          <a:xfrm rot="10800000" flipH="1">
            <a:off x="1101156" y="253149"/>
            <a:ext cx="7611770" cy="2949179"/>
            <a:chOff x="404800" y="-890960"/>
            <a:chExt cx="8937149" cy="3462697"/>
          </a:xfrm>
        </p:grpSpPr>
        <p:sp>
          <p:nvSpPr>
            <p:cNvPr id="80" name="Google Shape;80;p8"/>
            <p:cNvSpPr/>
            <p:nvPr/>
          </p:nvSpPr>
          <p:spPr>
            <a:xfrm>
              <a:off x="8152149" y="-890960"/>
              <a:ext cx="1189800" cy="1189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10800000">
              <a:off x="8319788" y="139881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10800000">
              <a:off x="8016563" y="1770163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404800" y="20509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 rot="10800000" flipH="1">
            <a:off x="4746823" y="3303353"/>
            <a:ext cx="1013400" cy="1013400"/>
          </a:xfrm>
          <a:prstGeom prst="donut">
            <a:avLst>
              <a:gd name="adj" fmla="val 15949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 rot="10800000">
            <a:off x="270750" y="740109"/>
            <a:ext cx="8627325" cy="4089001"/>
            <a:chOff x="270750" y="253149"/>
            <a:chExt cx="8627325" cy="4089001"/>
          </a:xfrm>
        </p:grpSpPr>
        <p:sp>
          <p:nvSpPr>
            <p:cNvPr id="86" name="Google Shape;86;p8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" name="Google Shape;103;p10"/>
          <p:cNvGrpSpPr/>
          <p:nvPr/>
        </p:nvGrpSpPr>
        <p:grpSpPr>
          <a:xfrm>
            <a:off x="270750" y="305956"/>
            <a:ext cx="7172425" cy="3514294"/>
            <a:chOff x="270750" y="305956"/>
            <a:chExt cx="7172425" cy="3514294"/>
          </a:xfrm>
        </p:grpSpPr>
        <p:sp>
          <p:nvSpPr>
            <p:cNvPr id="104" name="Google Shape;104;p10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0"/>
            <p:cNvSpPr/>
            <p:nvPr/>
          </p:nvSpPr>
          <p:spPr>
            <a:xfrm>
              <a:off x="6871075" y="445024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1064175" y="3620975"/>
            <a:ext cx="35079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 ExtraBold"/>
              <a:buNone/>
              <a:defRPr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1"/>
          <p:cNvSpPr txBox="1">
            <a:spLocks noGrp="1"/>
          </p:cNvSpPr>
          <p:nvPr>
            <p:ph type="title" hasCustomPrompt="1"/>
          </p:nvPr>
        </p:nvSpPr>
        <p:spPr>
          <a:xfrm>
            <a:off x="2616450" y="1487125"/>
            <a:ext cx="3911100" cy="14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1" name="Google Shape;111;p11"/>
          <p:cNvSpPr txBox="1">
            <a:spLocks noGrp="1"/>
          </p:cNvSpPr>
          <p:nvPr>
            <p:ph type="body" idx="1"/>
          </p:nvPr>
        </p:nvSpPr>
        <p:spPr>
          <a:xfrm>
            <a:off x="1821000" y="2923625"/>
            <a:ext cx="550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12" name="Google Shape;112;p11"/>
          <p:cNvGrpSpPr/>
          <p:nvPr/>
        </p:nvGrpSpPr>
        <p:grpSpPr>
          <a:xfrm>
            <a:off x="270750" y="253149"/>
            <a:ext cx="8627325" cy="4089001"/>
            <a:chOff x="270750" y="253149"/>
            <a:chExt cx="8627325" cy="4089001"/>
          </a:xfrm>
        </p:grpSpPr>
        <p:sp>
          <p:nvSpPr>
            <p:cNvPr id="113" name="Google Shape;113;p11"/>
            <p:cNvSpPr/>
            <p:nvPr/>
          </p:nvSpPr>
          <p:spPr>
            <a:xfrm>
              <a:off x="270750" y="324815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8301150" y="4048150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6009175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>
              <a:off x="8325975" y="33980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ONLY_1_2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5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5"/>
          <p:cNvGrpSpPr/>
          <p:nvPr/>
        </p:nvGrpSpPr>
        <p:grpSpPr>
          <a:xfrm flipH="1">
            <a:off x="466113" y="283325"/>
            <a:ext cx="8310488" cy="4058138"/>
            <a:chOff x="270750" y="369050"/>
            <a:chExt cx="8310488" cy="4058138"/>
          </a:xfrm>
        </p:grpSpPr>
        <p:sp>
          <p:nvSpPr>
            <p:cNvPr id="295" name="Google Shape;295;p25"/>
            <p:cNvSpPr/>
            <p:nvPr/>
          </p:nvSpPr>
          <p:spPr>
            <a:xfrm>
              <a:off x="622525" y="369050"/>
              <a:ext cx="896100" cy="896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5"/>
            <p:cNvSpPr/>
            <p:nvPr/>
          </p:nvSpPr>
          <p:spPr>
            <a:xfrm>
              <a:off x="270750" y="2638875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5"/>
            <p:cNvSpPr/>
            <p:nvPr/>
          </p:nvSpPr>
          <p:spPr>
            <a:xfrm rot="10800000">
              <a:off x="8287538" y="3923537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5"/>
            <p:cNvSpPr/>
            <p:nvPr/>
          </p:nvSpPr>
          <p:spPr>
            <a:xfrm>
              <a:off x="7891375" y="149449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5"/>
            <p:cNvSpPr/>
            <p:nvPr/>
          </p:nvSpPr>
          <p:spPr>
            <a:xfrm rot="10800000">
              <a:off x="7637888" y="38544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5"/>
            <p:cNvSpPr/>
            <p:nvPr/>
          </p:nvSpPr>
          <p:spPr>
            <a:xfrm>
              <a:off x="2194400" y="3402713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5"/>
            <p:cNvSpPr/>
            <p:nvPr/>
          </p:nvSpPr>
          <p:spPr>
            <a:xfrm>
              <a:off x="6692981" y="897169"/>
              <a:ext cx="274200" cy="2745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5"/>
            <p:cNvSpPr/>
            <p:nvPr/>
          </p:nvSpPr>
          <p:spPr>
            <a:xfrm>
              <a:off x="1661220" y="625231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2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6"/>
          <p:cNvSpPr/>
          <p:nvPr/>
        </p:nvSpPr>
        <p:spPr>
          <a:xfrm>
            <a:off x="101850" y="121950"/>
            <a:ext cx="8940300" cy="4899600"/>
          </a:xfrm>
          <a:prstGeom prst="roundRect">
            <a:avLst>
              <a:gd name="adj" fmla="val 790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" name="Google Shape;305;p26"/>
          <p:cNvGrpSpPr/>
          <p:nvPr/>
        </p:nvGrpSpPr>
        <p:grpSpPr>
          <a:xfrm flipH="1">
            <a:off x="366000" y="253149"/>
            <a:ext cx="8563397" cy="4105938"/>
            <a:chOff x="536166" y="253149"/>
            <a:chExt cx="8563397" cy="4105938"/>
          </a:xfrm>
        </p:grpSpPr>
        <p:sp>
          <p:nvSpPr>
            <p:cNvPr id="306" name="Google Shape;306;p26"/>
            <p:cNvSpPr/>
            <p:nvPr/>
          </p:nvSpPr>
          <p:spPr>
            <a:xfrm>
              <a:off x="536166" y="349650"/>
              <a:ext cx="860700" cy="860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723100" y="3131600"/>
              <a:ext cx="572100" cy="5721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 rot="10800000">
              <a:off x="8805863" y="3531662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8466300" y="253149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 rot="10800000">
              <a:off x="8272438" y="3786388"/>
              <a:ext cx="572100" cy="5727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3585300" y="25428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5778038" y="1319738"/>
              <a:ext cx="520200" cy="5208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2318445" y="305956"/>
              <a:ext cx="293700" cy="294000"/>
            </a:xfrm>
            <a:prstGeom prst="donut">
              <a:avLst>
                <a:gd name="adj" fmla="val 1594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 ExtraBold"/>
              <a:buNone/>
              <a:defRPr sz="2800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●"/>
              <a:defRPr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●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○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6" r:id="rId5"/>
    <p:sldLayoutId id="2147483657" r:id="rId6"/>
    <p:sldLayoutId id="2147483658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1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1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31">
            <a:hlinkClick r:id="" action="ppaction://noaction"/>
          </p:cNvPr>
          <p:cNvSpPr txBox="1"/>
          <p:nvPr/>
        </p:nvSpPr>
        <p:spPr>
          <a:xfrm>
            <a:off x="5355326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31"/>
          <p:cNvSpPr txBox="1">
            <a:spLocks noGrp="1"/>
          </p:cNvSpPr>
          <p:nvPr>
            <p:ph type="ctrTitle"/>
          </p:nvPr>
        </p:nvSpPr>
        <p:spPr>
          <a:xfrm>
            <a:off x="427475" y="1166625"/>
            <a:ext cx="4366200" cy="174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Bank</a:t>
            </a:r>
            <a:r>
              <a:rPr lang="en-US" dirty="0" smtClean="0"/>
              <a:t> </a:t>
            </a:r>
            <a:r>
              <a:rPr lang="en-US" dirty="0"/>
              <a:t>Management</a:t>
            </a:r>
            <a:endParaRPr dirty="0"/>
          </a:p>
        </p:txBody>
      </p:sp>
      <p:sp>
        <p:nvSpPr>
          <p:cNvPr id="359" name="Google Shape;359;p31"/>
          <p:cNvSpPr txBox="1">
            <a:spLocks noGrp="1"/>
          </p:cNvSpPr>
          <p:nvPr>
            <p:ph type="subTitle" idx="1"/>
          </p:nvPr>
        </p:nvSpPr>
        <p:spPr>
          <a:xfrm>
            <a:off x="1693062" y="2879279"/>
            <a:ext cx="2225285" cy="14836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</a:pPr>
            <a:r>
              <a:rPr lang="ar-SA" b="1" dirty="0">
                <a:solidFill>
                  <a:schemeClr val="tx1">
                    <a:lumMod val="75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تنفيـــذ</a:t>
            </a:r>
            <a:endParaRPr lang="ar-SA"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محمد أصيل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باكرشوم</a:t>
            </a:r>
            <a:endParaRPr lang="ar-SA"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إبراهيم علي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بامبارك</a:t>
            </a:r>
            <a:endParaRPr lang="ar-SA" sz="1400" dirty="0" smtClean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سعيد سالم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بامبارك</a:t>
            </a:r>
            <a:endParaRPr lang="ar-SA" sz="1400" dirty="0" smtClean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علي عمر </a:t>
            </a:r>
            <a:r>
              <a:rPr lang="ar-SA" sz="1400" dirty="0" err="1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باحنتوش</a:t>
            </a:r>
            <a:endParaRPr lang="ar-SA" sz="1400" dirty="0" smtClean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  <a:p>
            <a:pPr marL="285750" lvl="0" indent="-285750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0000"/>
              <a:buFont typeface="Arial" panose="020B0604020202020204" pitchFamily="34" charset="0"/>
              <a:buChar char="•"/>
            </a:pPr>
            <a:r>
              <a:rPr lang="ar-SA" sz="1400" dirty="0" smtClean="0">
                <a:solidFill>
                  <a:schemeClr val="bg1">
                    <a:lumMod val="50000"/>
                  </a:schemeClr>
                </a:solidFill>
                <a:latin typeface="Bahij TheSansArabic Bold" panose="02040503050201020203" pitchFamily="18" charset="-78"/>
                <a:cs typeface="Bahij TheSansArabic Bold" panose="02040503050201020203" pitchFamily="18" charset="-78"/>
              </a:rPr>
              <a:t>انس بن مالك</a:t>
            </a:r>
            <a:endParaRPr sz="1400" dirty="0">
              <a:solidFill>
                <a:schemeClr val="bg1">
                  <a:lumMod val="50000"/>
                </a:schemeClr>
              </a:solidFill>
              <a:latin typeface="Bahij TheSansArabic Bold" panose="02040503050201020203" pitchFamily="18" charset="-78"/>
              <a:cs typeface="Bahij TheSansArabic Bold" panose="02040503050201020203" pitchFamily="18" charset="-78"/>
            </a:endParaRPr>
          </a:p>
        </p:txBody>
      </p:sp>
      <p:sp>
        <p:nvSpPr>
          <p:cNvPr id="470" name="Google Shape;470;p31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1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31">
            <a:hlinkClick r:id="" action="ppaction://noaction"/>
          </p:cNvPr>
          <p:cNvSpPr txBox="1"/>
          <p:nvPr/>
        </p:nvSpPr>
        <p:spPr>
          <a:xfrm>
            <a:off x="614616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75" y="1398078"/>
            <a:ext cx="3829464" cy="31009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Requirements</a:t>
            </a:r>
            <a:endParaRPr dirty="0"/>
          </a:p>
        </p:txBody>
      </p:sp>
      <p:sp>
        <p:nvSpPr>
          <p:cNvPr id="481" name="Google Shape;481;p32"/>
          <p:cNvSpPr txBox="1">
            <a:spLocks noGrp="1"/>
          </p:cNvSpPr>
          <p:nvPr>
            <p:ph type="body" idx="1"/>
          </p:nvPr>
        </p:nvSpPr>
        <p:spPr>
          <a:xfrm>
            <a:off x="2200083" y="2312681"/>
            <a:ext cx="2469454" cy="33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Branch</a:t>
            </a: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sz="1600" b="1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Employee</a:t>
            </a: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16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481;p32">
            <a:extLst>
              <a:ext uri="{FF2B5EF4-FFF2-40B4-BE49-F238E27FC236}">
                <a16:creationId xmlns:a16="http://schemas.microsoft.com/office/drawing/2014/main" id="{79D393BB-B247-4FF7-83B3-D6EA48A3659B}"/>
              </a:ext>
            </a:extLst>
          </p:cNvPr>
          <p:cNvSpPr txBox="1">
            <a:spLocks/>
          </p:cNvSpPr>
          <p:nvPr/>
        </p:nvSpPr>
        <p:spPr>
          <a:xfrm>
            <a:off x="5160308" y="2312681"/>
            <a:ext cx="2469454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  <a:buFont typeface="+mj-lt"/>
              <a:buAutoNum type="arabicPeriod" startAt="3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Customer</a:t>
            </a:r>
            <a:r>
              <a:rPr lang="en-US" b="1" dirty="0" smtClean="0"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endParaRPr lang="en-US" dirty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457200" lvl="1" indent="0">
              <a:buClr>
                <a:schemeClr val="dk1"/>
              </a:buClr>
              <a:buSzPts val="1100"/>
              <a:buNone/>
            </a:pPr>
            <a:endParaRPr lang="en-US" dirty="0"/>
          </a:p>
          <a:p>
            <a:pPr marL="342900" indent="-342900">
              <a:buClr>
                <a:schemeClr val="dk1"/>
              </a:buClr>
              <a:buSzPts val="1100"/>
              <a:buAutoNum type="arabicPeriod" startAt="3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Account</a:t>
            </a: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 </a:t>
            </a:r>
            <a:endParaRPr lang="en-US" sz="14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" name="Google Shape;481;p32">
            <a:extLst>
              <a:ext uri="{FF2B5EF4-FFF2-40B4-BE49-F238E27FC236}">
                <a16:creationId xmlns:a16="http://schemas.microsoft.com/office/drawing/2014/main" id="{379912BD-B63D-4DD2-B149-20E1F7E68132}"/>
              </a:ext>
            </a:extLst>
          </p:cNvPr>
          <p:cNvSpPr txBox="1">
            <a:spLocks/>
          </p:cNvSpPr>
          <p:nvPr/>
        </p:nvSpPr>
        <p:spPr>
          <a:xfrm>
            <a:off x="3687377" y="1708309"/>
            <a:ext cx="1526320" cy="33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342900" indent="-342900">
              <a:buClr>
                <a:schemeClr val="dk1"/>
              </a:buClr>
              <a:buSzPts val="1100"/>
            </a:pPr>
            <a:r>
              <a:rPr lang="en-US" sz="1600" b="1" dirty="0" smtClean="0">
                <a:latin typeface="Libre Franklin"/>
                <a:ea typeface="Libre Franklin"/>
                <a:cs typeface="Libre Franklin"/>
                <a:sym typeface="Libre Franklin"/>
              </a:rPr>
              <a:t>Bank</a:t>
            </a:r>
            <a:endParaRPr lang="en-US" sz="1600" b="1" dirty="0"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Entity Relationship Diagram</a:t>
            </a:r>
            <a:endParaRPr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242" y="1017725"/>
            <a:ext cx="6691466" cy="372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77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2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Database Design Diagram</a:t>
            </a:r>
            <a:endParaRPr dirty="0"/>
          </a:p>
        </p:txBody>
      </p:sp>
      <p:sp>
        <p:nvSpPr>
          <p:cNvPr id="488" name="Google Shape;488;p32"/>
          <p:cNvSpPr txBox="1"/>
          <p:nvPr/>
        </p:nvSpPr>
        <p:spPr>
          <a:xfrm>
            <a:off x="2200083" y="4498986"/>
            <a:ext cx="7968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2">
            <a:hlinkClick r:id="rId3" action="ppaction://hlinksldjump"/>
          </p:cNvPr>
          <p:cNvSpPr txBox="1"/>
          <p:nvPr/>
        </p:nvSpPr>
        <p:spPr>
          <a:xfrm>
            <a:off x="621017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8" name="Google Shape;498;p32">
            <a:hlinkClick r:id="" action="ppaction://noaction"/>
          </p:cNvPr>
          <p:cNvSpPr txBox="1"/>
          <p:nvPr/>
        </p:nvSpPr>
        <p:spPr>
          <a:xfrm>
            <a:off x="693677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0" name="Google Shape;500;p32">
            <a:hlinkClick r:id="" action="ppaction://noaction"/>
          </p:cNvPr>
          <p:cNvSpPr txBox="1"/>
          <p:nvPr/>
        </p:nvSpPr>
        <p:spPr>
          <a:xfrm>
            <a:off x="7727383" y="4498986"/>
            <a:ext cx="795600" cy="520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صورة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25" y="1017724"/>
            <a:ext cx="7628135" cy="3696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99216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System Planner by Slidesgo">
  <a:themeElements>
    <a:clrScheme name="Simple Light">
      <a:dk1>
        <a:srgbClr val="36338C"/>
      </a:dk1>
      <a:lt1>
        <a:srgbClr val="DAE3F2"/>
      </a:lt1>
      <a:dk2>
        <a:srgbClr val="161620"/>
      </a:dk2>
      <a:lt2>
        <a:srgbClr val="FFFFFF"/>
      </a:lt2>
      <a:accent1>
        <a:srgbClr val="C7CEDE"/>
      </a:accent1>
      <a:accent2>
        <a:srgbClr val="7966E4"/>
      </a:accent2>
      <a:accent3>
        <a:srgbClr val="F0F5FD"/>
      </a:accent3>
      <a:accent4>
        <a:srgbClr val="F1F4FD"/>
      </a:accent4>
      <a:accent5>
        <a:srgbClr val="36338C"/>
      </a:accent5>
      <a:accent6>
        <a:srgbClr val="DAE3F2"/>
      </a:accent6>
      <a:hlink>
        <a:srgbClr val="36338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</Words>
  <Application>Microsoft Office PowerPoint</Application>
  <PresentationFormat>عرض على الشاشة (16:9)</PresentationFormat>
  <Paragraphs>19</Paragraphs>
  <Slides>4</Slides>
  <Notes>4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8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4</vt:i4>
      </vt:variant>
    </vt:vector>
  </HeadingPairs>
  <TitlesOfParts>
    <vt:vector size="13" baseType="lpstr">
      <vt:lpstr>Arial</vt:lpstr>
      <vt:lpstr>Bahij TheSansArabic Bold</vt:lpstr>
      <vt:lpstr>Libre Franklin</vt:lpstr>
      <vt:lpstr>Livvic</vt:lpstr>
      <vt:lpstr>Poppins</vt:lpstr>
      <vt:lpstr>Poppins ExtraBold</vt:lpstr>
      <vt:lpstr>Roboto Condensed Light</vt:lpstr>
      <vt:lpstr>Source Sans Pro</vt:lpstr>
      <vt:lpstr>Management System Planner by Slidesgo</vt:lpstr>
      <vt:lpstr>Bank Management</vt:lpstr>
      <vt:lpstr>Requirements</vt:lpstr>
      <vt:lpstr>Entity Relationship Diagram</vt:lpstr>
      <vt:lpstr>Database Design Diagram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Management</dc:title>
  <dc:creator>Bahraq</dc:creator>
  <cp:lastModifiedBy>hz</cp:lastModifiedBy>
  <cp:revision>10</cp:revision>
  <dcterms:modified xsi:type="dcterms:W3CDTF">2023-12-10T21:12:52Z</dcterms:modified>
</cp:coreProperties>
</file>