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9" r:id="rId5"/>
    <p:sldId id="284" r:id="rId6"/>
    <p:sldId id="268" r:id="rId7"/>
    <p:sldId id="266" r:id="rId8"/>
    <p:sldId id="265" r:id="rId9"/>
    <p:sldId id="269" r:id="rId10"/>
    <p:sldId id="270" r:id="rId11"/>
    <p:sldId id="273" r:id="rId12"/>
    <p:sldId id="272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2"/>
  </p:normalViewPr>
  <p:slideViewPr>
    <p:cSldViewPr snapToGrid="0" snapToObjects="1">
      <p:cViewPr varScale="1">
        <p:scale>
          <a:sx n="63" d="100"/>
          <a:sy n="63" d="100"/>
        </p:scale>
        <p:origin x="73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A4B5B7-AC22-43C2-8E88-219034EE75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6A20DA-E2CC-4316-82EA-B9401A145C20}">
      <dgm:prSet/>
      <dgm:spPr/>
      <dgm:t>
        <a:bodyPr/>
        <a:lstStyle/>
        <a:p>
          <a:r>
            <a:rPr lang="en-US"/>
            <a:t>Our Understanding of the TORs</a:t>
          </a:r>
        </a:p>
      </dgm:t>
    </dgm:pt>
    <dgm:pt modelId="{54CB772E-9D5B-4B74-A917-35A7D9B49227}" type="parTrans" cxnId="{645C6166-6C93-4936-8776-F3EF45EE4732}">
      <dgm:prSet/>
      <dgm:spPr/>
      <dgm:t>
        <a:bodyPr/>
        <a:lstStyle/>
        <a:p>
          <a:endParaRPr lang="en-US"/>
        </a:p>
      </dgm:t>
    </dgm:pt>
    <dgm:pt modelId="{53B96B67-1915-4DAF-A295-0002FFDD4DF0}" type="sibTrans" cxnId="{645C6166-6C93-4936-8776-F3EF45EE4732}">
      <dgm:prSet/>
      <dgm:spPr/>
      <dgm:t>
        <a:bodyPr/>
        <a:lstStyle/>
        <a:p>
          <a:endParaRPr lang="en-US"/>
        </a:p>
      </dgm:t>
    </dgm:pt>
    <dgm:pt modelId="{69020809-331F-4797-993F-05D1976D155A}" type="pres">
      <dgm:prSet presAssocID="{15A4B5B7-AC22-43C2-8E88-219034EE75FC}" presName="linear" presStyleCnt="0">
        <dgm:presLayoutVars>
          <dgm:animLvl val="lvl"/>
          <dgm:resizeHandles val="exact"/>
        </dgm:presLayoutVars>
      </dgm:prSet>
      <dgm:spPr/>
    </dgm:pt>
    <dgm:pt modelId="{FFFBD74F-9A7F-43B2-832E-6A342210A6EB}" type="pres">
      <dgm:prSet presAssocID="{BF6A20DA-E2CC-4316-82EA-B9401A145C2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E825507-0E31-4318-9E32-96104A52ED4B}" type="presOf" srcId="{15A4B5B7-AC22-43C2-8E88-219034EE75FC}" destId="{69020809-331F-4797-993F-05D1976D155A}" srcOrd="0" destOrd="0" presId="urn:microsoft.com/office/officeart/2005/8/layout/vList2"/>
    <dgm:cxn modelId="{A1983112-94AC-42F6-B52F-FEBB6D0EB656}" type="presOf" srcId="{BF6A20DA-E2CC-4316-82EA-B9401A145C20}" destId="{FFFBD74F-9A7F-43B2-832E-6A342210A6EB}" srcOrd="0" destOrd="0" presId="urn:microsoft.com/office/officeart/2005/8/layout/vList2"/>
    <dgm:cxn modelId="{645C6166-6C93-4936-8776-F3EF45EE4732}" srcId="{15A4B5B7-AC22-43C2-8E88-219034EE75FC}" destId="{BF6A20DA-E2CC-4316-82EA-B9401A145C20}" srcOrd="0" destOrd="0" parTransId="{54CB772E-9D5B-4B74-A917-35A7D9B49227}" sibTransId="{53B96B67-1915-4DAF-A295-0002FFDD4DF0}"/>
    <dgm:cxn modelId="{AD0A7F18-F02C-49EE-91B0-3313330B14A3}" type="presParOf" srcId="{69020809-331F-4797-993F-05D1976D155A}" destId="{FFFBD74F-9A7F-43B2-832E-6A342210A6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72D00C7-6845-446C-80D2-D3A274A5C8C4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C7C6DF3-0A5E-43EA-B45C-1C8A7FA7B934}">
      <dgm:prSet custT="1"/>
      <dgm:spPr/>
      <dgm:t>
        <a:bodyPr/>
        <a:lstStyle/>
        <a:p>
          <a:r>
            <a:rPr lang="en-US" sz="1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rPr>
            <a:t>Review comments and suggestions on features reviewed.</a:t>
          </a:r>
        </a:p>
      </dgm:t>
    </dgm:pt>
    <dgm:pt modelId="{2361C9E1-EFED-425F-94F1-E132E3C8A973}" type="parTrans" cxnId="{904B7413-7937-4EEB-911D-74ED504F5F57}">
      <dgm:prSet/>
      <dgm:spPr/>
      <dgm:t>
        <a:bodyPr/>
        <a:lstStyle/>
        <a:p>
          <a:endParaRPr lang="en-US"/>
        </a:p>
      </dgm:t>
    </dgm:pt>
    <dgm:pt modelId="{4B24EB00-A732-4AF9-AADF-613B2F704F21}" type="sibTrans" cxnId="{904B7413-7937-4EEB-911D-74ED504F5F57}">
      <dgm:prSet/>
      <dgm:spPr/>
      <dgm:t>
        <a:bodyPr/>
        <a:lstStyle/>
        <a:p>
          <a:endParaRPr lang="en-US"/>
        </a:p>
      </dgm:t>
    </dgm:pt>
    <dgm:pt modelId="{C2D88047-F55C-4B33-AB61-327EBBBF38E8}">
      <dgm:prSet/>
      <dgm:spPr/>
      <dgm:t>
        <a:bodyPr/>
        <a:lstStyle/>
        <a:p>
          <a:r>
            <a:rPr lang="en-US" dirty="0"/>
            <a:t>Comments reviewed jointly with product owner</a:t>
          </a:r>
        </a:p>
      </dgm:t>
    </dgm:pt>
    <dgm:pt modelId="{308B8E3A-66B6-4421-BC4F-8AD17633C076}" type="parTrans" cxnId="{CA1DB82E-4EE5-493A-AB51-F9175F7186CF}">
      <dgm:prSet/>
      <dgm:spPr/>
      <dgm:t>
        <a:bodyPr/>
        <a:lstStyle/>
        <a:p>
          <a:endParaRPr lang="en-US"/>
        </a:p>
      </dgm:t>
    </dgm:pt>
    <dgm:pt modelId="{316FFEB4-5960-4985-A8F5-1FB55B6DBD6A}" type="sibTrans" cxnId="{CA1DB82E-4EE5-493A-AB51-F9175F7186CF}">
      <dgm:prSet/>
      <dgm:spPr/>
      <dgm:t>
        <a:bodyPr/>
        <a:lstStyle/>
        <a:p>
          <a:endParaRPr lang="en-US"/>
        </a:p>
      </dgm:t>
    </dgm:pt>
    <dgm:pt modelId="{1F5516C8-0371-4AAC-8386-D99756FA85F8}">
      <dgm:prSet/>
      <dgm:spPr/>
      <dgm:t>
        <a:bodyPr/>
        <a:lstStyle/>
        <a:p>
          <a:r>
            <a:rPr lang="en-US" dirty="0"/>
            <a:t>Conflicting comments resolved before going to next step</a:t>
          </a:r>
        </a:p>
      </dgm:t>
    </dgm:pt>
    <dgm:pt modelId="{5D84B941-C57A-4FB2-82DE-321EDA9E5473}" type="parTrans" cxnId="{E8D44066-2D4D-4455-93AE-8A55FD9502A9}">
      <dgm:prSet/>
      <dgm:spPr/>
      <dgm:t>
        <a:bodyPr/>
        <a:lstStyle/>
        <a:p>
          <a:endParaRPr lang="en-US"/>
        </a:p>
      </dgm:t>
    </dgm:pt>
    <dgm:pt modelId="{08412E11-6FDC-47BC-9B05-D0AEBF1B0F6C}" type="sibTrans" cxnId="{E8D44066-2D4D-4455-93AE-8A55FD9502A9}">
      <dgm:prSet/>
      <dgm:spPr/>
      <dgm:t>
        <a:bodyPr/>
        <a:lstStyle/>
        <a:p>
          <a:endParaRPr lang="en-US"/>
        </a:p>
      </dgm:t>
    </dgm:pt>
    <dgm:pt modelId="{E739AE29-FE26-4054-ACB9-6E24417336C8}">
      <dgm:prSet custT="1"/>
      <dgm:spPr/>
      <dgm:t>
        <a:bodyPr/>
        <a:lstStyle/>
        <a:p>
          <a:r>
            <a:rPr lang="en-US" sz="1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rPr>
            <a:t>Assign ‘MoSCoW’ categories</a:t>
          </a:r>
        </a:p>
      </dgm:t>
    </dgm:pt>
    <dgm:pt modelId="{A0CF1E6B-481C-4E5D-A1F7-9F4847BB8D7D}" type="parTrans" cxnId="{2C2C5C8A-523E-4A1E-9870-CD22687F7AA2}">
      <dgm:prSet/>
      <dgm:spPr/>
      <dgm:t>
        <a:bodyPr/>
        <a:lstStyle/>
        <a:p>
          <a:endParaRPr lang="en-US"/>
        </a:p>
      </dgm:t>
    </dgm:pt>
    <dgm:pt modelId="{1DB69677-6E9F-455E-9816-B5494D1A3431}" type="sibTrans" cxnId="{2C2C5C8A-523E-4A1E-9870-CD22687F7AA2}">
      <dgm:prSet/>
      <dgm:spPr/>
      <dgm:t>
        <a:bodyPr/>
        <a:lstStyle/>
        <a:p>
          <a:endParaRPr lang="en-US"/>
        </a:p>
      </dgm:t>
    </dgm:pt>
    <dgm:pt modelId="{CB959E1E-2B43-4683-8E60-914124C114A7}">
      <dgm:prSet/>
      <dgm:spPr/>
      <dgm:t>
        <a:bodyPr/>
        <a:lstStyle/>
        <a:p>
          <a:r>
            <a:rPr lang="en-US" dirty="0"/>
            <a:t>Must: These modifications are mandatory and shall be included in the same sprint.</a:t>
          </a:r>
        </a:p>
      </dgm:t>
    </dgm:pt>
    <dgm:pt modelId="{CA89D1DB-1765-4AB9-9FE3-74B4D38AD1FE}" type="parTrans" cxnId="{10B027A6-5485-4039-90CA-D703380CB7BB}">
      <dgm:prSet/>
      <dgm:spPr/>
      <dgm:t>
        <a:bodyPr/>
        <a:lstStyle/>
        <a:p>
          <a:endParaRPr lang="en-US"/>
        </a:p>
      </dgm:t>
    </dgm:pt>
    <dgm:pt modelId="{3FFC1506-4DF2-442A-9D2C-FB5B4B186618}" type="sibTrans" cxnId="{10B027A6-5485-4039-90CA-D703380CB7BB}">
      <dgm:prSet/>
      <dgm:spPr/>
      <dgm:t>
        <a:bodyPr/>
        <a:lstStyle/>
        <a:p>
          <a:endParaRPr lang="en-US"/>
        </a:p>
      </dgm:t>
    </dgm:pt>
    <dgm:pt modelId="{EFCF5FFE-4A96-45BA-8FA8-B0328CFAFE96}">
      <dgm:prSet/>
      <dgm:spPr/>
      <dgm:t>
        <a:bodyPr/>
        <a:lstStyle/>
        <a:p>
          <a:r>
            <a:rPr lang="en-US" dirty="0"/>
            <a:t>Should: These modifications can be described as great to have, but not top priority. Can be assigned to future sprints.</a:t>
          </a:r>
        </a:p>
      </dgm:t>
    </dgm:pt>
    <dgm:pt modelId="{99C228AD-3C44-4BA4-985F-C03195CA1B54}" type="parTrans" cxnId="{8112B853-C1A5-4B6B-883F-649899DFD612}">
      <dgm:prSet/>
      <dgm:spPr/>
      <dgm:t>
        <a:bodyPr/>
        <a:lstStyle/>
        <a:p>
          <a:endParaRPr lang="en-US"/>
        </a:p>
      </dgm:t>
    </dgm:pt>
    <dgm:pt modelId="{4CA10368-A2F0-40F3-B55B-309220183C5D}" type="sibTrans" cxnId="{8112B853-C1A5-4B6B-883F-649899DFD612}">
      <dgm:prSet/>
      <dgm:spPr/>
      <dgm:t>
        <a:bodyPr/>
        <a:lstStyle/>
        <a:p>
          <a:endParaRPr lang="en-US"/>
        </a:p>
      </dgm:t>
    </dgm:pt>
    <dgm:pt modelId="{4BE98A0F-AFD3-4EA1-89B9-DBA88639307D}">
      <dgm:prSet/>
      <dgm:spPr/>
      <dgm:t>
        <a:bodyPr/>
        <a:lstStyle/>
        <a:p>
          <a:r>
            <a:rPr lang="en-US" dirty="0"/>
            <a:t>Could: These are small-scale improvements that don’t take considerable resources, but they aren’t essential. Can be included in same or future sprint depending on time and resources available.</a:t>
          </a:r>
        </a:p>
      </dgm:t>
    </dgm:pt>
    <dgm:pt modelId="{96603B38-AE63-4610-BAED-489FFB1A7FF1}" type="parTrans" cxnId="{1533D6F1-887B-46B5-B711-589581647C85}">
      <dgm:prSet/>
      <dgm:spPr/>
      <dgm:t>
        <a:bodyPr/>
        <a:lstStyle/>
        <a:p>
          <a:endParaRPr lang="en-US"/>
        </a:p>
      </dgm:t>
    </dgm:pt>
    <dgm:pt modelId="{5CF16F8B-AE4B-4E8E-900D-1C931C51EDF0}" type="sibTrans" cxnId="{1533D6F1-887B-46B5-B711-589581647C85}">
      <dgm:prSet/>
      <dgm:spPr/>
      <dgm:t>
        <a:bodyPr/>
        <a:lstStyle/>
        <a:p>
          <a:endParaRPr lang="en-US"/>
        </a:p>
      </dgm:t>
    </dgm:pt>
    <dgm:pt modelId="{DEFFD5D7-59B1-4FF4-9E5C-030988728C9F}">
      <dgm:prSet/>
      <dgm:spPr/>
      <dgm:t>
        <a:bodyPr/>
        <a:lstStyle/>
        <a:p>
          <a:r>
            <a:rPr lang="en-US" dirty="0"/>
            <a:t>Won’t: These are either of lowest importance or take so much</a:t>
          </a:r>
        </a:p>
      </dgm:t>
    </dgm:pt>
    <dgm:pt modelId="{4693B0A0-88DF-4164-8834-F40AF0F3D86D}" type="parTrans" cxnId="{BBEC6224-70F0-40D6-8499-FC0BE39C5D49}">
      <dgm:prSet/>
      <dgm:spPr/>
      <dgm:t>
        <a:bodyPr/>
        <a:lstStyle/>
        <a:p>
          <a:endParaRPr lang="en-US"/>
        </a:p>
      </dgm:t>
    </dgm:pt>
    <dgm:pt modelId="{88BC3EED-24CE-4D9B-A4E4-75FD6356D43E}" type="sibTrans" cxnId="{BBEC6224-70F0-40D6-8499-FC0BE39C5D49}">
      <dgm:prSet/>
      <dgm:spPr/>
      <dgm:t>
        <a:bodyPr/>
        <a:lstStyle/>
        <a:p>
          <a:endParaRPr lang="en-US"/>
        </a:p>
      </dgm:t>
    </dgm:pt>
    <dgm:pt modelId="{8CBC8A13-BE4B-4B3C-BE4B-40BE018A6B88}">
      <dgm:prSet/>
      <dgm:spPr/>
      <dgm:t>
        <a:bodyPr/>
        <a:lstStyle/>
        <a:p>
          <a:endParaRPr lang="en-US" dirty="0"/>
        </a:p>
      </dgm:t>
    </dgm:pt>
    <dgm:pt modelId="{2BF1A41A-0A86-4E16-90D6-05108F76C727}" type="parTrans" cxnId="{1F6FDB6B-BBAA-4DA1-8836-CA73A5692454}">
      <dgm:prSet/>
      <dgm:spPr/>
      <dgm:t>
        <a:bodyPr/>
        <a:lstStyle/>
        <a:p>
          <a:endParaRPr lang="en-US"/>
        </a:p>
      </dgm:t>
    </dgm:pt>
    <dgm:pt modelId="{2F8FC4DD-C031-408D-9B81-E48368EBDAD3}" type="sibTrans" cxnId="{1F6FDB6B-BBAA-4DA1-8836-CA73A5692454}">
      <dgm:prSet/>
      <dgm:spPr/>
      <dgm:t>
        <a:bodyPr/>
        <a:lstStyle/>
        <a:p>
          <a:endParaRPr lang="en-US"/>
        </a:p>
      </dgm:t>
    </dgm:pt>
    <dgm:pt modelId="{0B49B4E5-E917-4B61-8793-BBE942BDC322}">
      <dgm:prSet/>
      <dgm:spPr/>
      <dgm:t>
        <a:bodyPr/>
        <a:lstStyle/>
        <a:p>
          <a:endParaRPr lang="en-US" dirty="0"/>
        </a:p>
      </dgm:t>
    </dgm:pt>
    <dgm:pt modelId="{6D3D4CF1-465F-44F9-B273-53E75C5E5479}" type="parTrans" cxnId="{4E03B5C5-40AA-4F4A-85F8-5B0AEA1A3ADD}">
      <dgm:prSet/>
      <dgm:spPr/>
      <dgm:t>
        <a:bodyPr/>
        <a:lstStyle/>
        <a:p>
          <a:endParaRPr lang="en-US"/>
        </a:p>
      </dgm:t>
    </dgm:pt>
    <dgm:pt modelId="{F7D081F4-1BEB-4215-BAD7-964386820A63}" type="sibTrans" cxnId="{4E03B5C5-40AA-4F4A-85F8-5B0AEA1A3ADD}">
      <dgm:prSet/>
      <dgm:spPr/>
      <dgm:t>
        <a:bodyPr/>
        <a:lstStyle/>
        <a:p>
          <a:endParaRPr lang="en-US"/>
        </a:p>
      </dgm:t>
    </dgm:pt>
    <dgm:pt modelId="{80BED3E5-0D88-46BB-A214-3EEEB74645B4}">
      <dgm:prSet/>
      <dgm:spPr/>
      <dgm:t>
        <a:bodyPr/>
        <a:lstStyle/>
        <a:p>
          <a:endParaRPr lang="en-US" dirty="0"/>
        </a:p>
      </dgm:t>
    </dgm:pt>
    <dgm:pt modelId="{39ABEB39-8EC8-4470-A0EF-F525F58FC9C6}" type="parTrans" cxnId="{F547C197-3440-4B5A-A133-B28189D4AC2C}">
      <dgm:prSet/>
      <dgm:spPr/>
      <dgm:t>
        <a:bodyPr/>
        <a:lstStyle/>
        <a:p>
          <a:endParaRPr lang="en-US"/>
        </a:p>
      </dgm:t>
    </dgm:pt>
    <dgm:pt modelId="{6E32B5A6-A16E-41DC-9C29-C7C9D13BA63B}" type="sibTrans" cxnId="{F547C197-3440-4B5A-A133-B28189D4AC2C}">
      <dgm:prSet/>
      <dgm:spPr/>
      <dgm:t>
        <a:bodyPr/>
        <a:lstStyle/>
        <a:p>
          <a:endParaRPr lang="en-US"/>
        </a:p>
      </dgm:t>
    </dgm:pt>
    <dgm:pt modelId="{758BC01E-872C-46B9-8831-D11B11A7E401}" type="pres">
      <dgm:prSet presAssocID="{872D00C7-6845-446C-80D2-D3A274A5C8C4}" presName="Name0" presStyleCnt="0">
        <dgm:presLayoutVars>
          <dgm:dir/>
          <dgm:animLvl val="lvl"/>
          <dgm:resizeHandles val="exact"/>
        </dgm:presLayoutVars>
      </dgm:prSet>
      <dgm:spPr/>
    </dgm:pt>
    <dgm:pt modelId="{552F97EA-801B-4CE2-8886-05ABC383F48D}" type="pres">
      <dgm:prSet presAssocID="{1C7C6DF3-0A5E-43EA-B45C-1C8A7FA7B934}" presName="composite" presStyleCnt="0"/>
      <dgm:spPr/>
    </dgm:pt>
    <dgm:pt modelId="{99802A01-46C8-4BB6-B2C6-0834C12640D8}" type="pres">
      <dgm:prSet presAssocID="{1C7C6DF3-0A5E-43EA-B45C-1C8A7FA7B93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93309CC-496D-42DE-B967-3B5E5B8BBD8D}" type="pres">
      <dgm:prSet presAssocID="{1C7C6DF3-0A5E-43EA-B45C-1C8A7FA7B934}" presName="desTx" presStyleLbl="alignAccFollowNode1" presStyleIdx="0" presStyleCnt="2">
        <dgm:presLayoutVars>
          <dgm:bulletEnabled val="1"/>
        </dgm:presLayoutVars>
      </dgm:prSet>
      <dgm:spPr/>
    </dgm:pt>
    <dgm:pt modelId="{44BDB3A1-609C-44C0-9BCF-A63CF0F125AB}" type="pres">
      <dgm:prSet presAssocID="{4B24EB00-A732-4AF9-AADF-613B2F704F21}" presName="space" presStyleCnt="0"/>
      <dgm:spPr/>
    </dgm:pt>
    <dgm:pt modelId="{AF534EFA-3D42-4DED-A6D1-8822FBF665AF}" type="pres">
      <dgm:prSet presAssocID="{E739AE29-FE26-4054-ACB9-6E24417336C8}" presName="composite" presStyleCnt="0"/>
      <dgm:spPr/>
    </dgm:pt>
    <dgm:pt modelId="{43126C34-1808-4ADD-8898-2F024AE764B2}" type="pres">
      <dgm:prSet presAssocID="{E739AE29-FE26-4054-ACB9-6E24417336C8}" presName="parTx" presStyleLbl="alignNode1" presStyleIdx="1" presStyleCnt="2" custLinFactNeighborX="-10213" custLinFactNeighborY="1558">
        <dgm:presLayoutVars>
          <dgm:chMax val="0"/>
          <dgm:chPref val="0"/>
          <dgm:bulletEnabled val="1"/>
        </dgm:presLayoutVars>
      </dgm:prSet>
      <dgm:spPr/>
    </dgm:pt>
    <dgm:pt modelId="{C1ED1305-8445-4C71-BF31-DF21DB0FD0C1}" type="pres">
      <dgm:prSet presAssocID="{E739AE29-FE26-4054-ACB9-6E24417336C8}" presName="desTx" presStyleLbl="alignAccFollowNode1" presStyleIdx="1" presStyleCnt="2" custLinFactNeighborX="-10213" custLinFactNeighborY="287">
        <dgm:presLayoutVars>
          <dgm:bulletEnabled val="1"/>
        </dgm:presLayoutVars>
      </dgm:prSet>
      <dgm:spPr/>
    </dgm:pt>
  </dgm:ptLst>
  <dgm:cxnLst>
    <dgm:cxn modelId="{904B7413-7937-4EEB-911D-74ED504F5F57}" srcId="{872D00C7-6845-446C-80D2-D3A274A5C8C4}" destId="{1C7C6DF3-0A5E-43EA-B45C-1C8A7FA7B934}" srcOrd="0" destOrd="0" parTransId="{2361C9E1-EFED-425F-94F1-E132E3C8A973}" sibTransId="{4B24EB00-A732-4AF9-AADF-613B2F704F21}"/>
    <dgm:cxn modelId="{BBEC6224-70F0-40D6-8499-FC0BE39C5D49}" srcId="{E739AE29-FE26-4054-ACB9-6E24417336C8}" destId="{DEFFD5D7-59B1-4FF4-9E5C-030988728C9F}" srcOrd="6" destOrd="0" parTransId="{4693B0A0-88DF-4164-8834-F40AF0F3D86D}" sibTransId="{88BC3EED-24CE-4D9B-A4E4-75FD6356D43E}"/>
    <dgm:cxn modelId="{AB479729-5E2F-4D96-AAC1-FCCE948F8CDA}" type="presOf" srcId="{872D00C7-6845-446C-80D2-D3A274A5C8C4}" destId="{758BC01E-872C-46B9-8831-D11B11A7E401}" srcOrd="0" destOrd="0" presId="urn:microsoft.com/office/officeart/2005/8/layout/hList1"/>
    <dgm:cxn modelId="{CA1DB82E-4EE5-493A-AB51-F9175F7186CF}" srcId="{1C7C6DF3-0A5E-43EA-B45C-1C8A7FA7B934}" destId="{C2D88047-F55C-4B33-AB61-327EBBBF38E8}" srcOrd="0" destOrd="0" parTransId="{308B8E3A-66B6-4421-BC4F-8AD17633C076}" sibTransId="{316FFEB4-5960-4985-A8F5-1FB55B6DBD6A}"/>
    <dgm:cxn modelId="{25B07A5E-FE96-429A-936E-E97730D1FDFC}" type="presOf" srcId="{DEFFD5D7-59B1-4FF4-9E5C-030988728C9F}" destId="{C1ED1305-8445-4C71-BF31-DF21DB0FD0C1}" srcOrd="0" destOrd="6" presId="urn:microsoft.com/office/officeart/2005/8/layout/hList1"/>
    <dgm:cxn modelId="{E8D44066-2D4D-4455-93AE-8A55FD9502A9}" srcId="{1C7C6DF3-0A5E-43EA-B45C-1C8A7FA7B934}" destId="{1F5516C8-0371-4AAC-8386-D99756FA85F8}" srcOrd="1" destOrd="0" parTransId="{5D84B941-C57A-4FB2-82DE-321EDA9E5473}" sibTransId="{08412E11-6FDC-47BC-9B05-D0AEBF1B0F6C}"/>
    <dgm:cxn modelId="{71E6D848-09EF-45BB-AC9A-2D79BACE4E80}" type="presOf" srcId="{C2D88047-F55C-4B33-AB61-327EBBBF38E8}" destId="{093309CC-496D-42DE-B967-3B5E5B8BBD8D}" srcOrd="0" destOrd="0" presId="urn:microsoft.com/office/officeart/2005/8/layout/hList1"/>
    <dgm:cxn modelId="{1AA7544A-0759-41AE-96ED-E815D9042CC5}" type="presOf" srcId="{1F5516C8-0371-4AAC-8386-D99756FA85F8}" destId="{093309CC-496D-42DE-B967-3B5E5B8BBD8D}" srcOrd="0" destOrd="1" presId="urn:microsoft.com/office/officeart/2005/8/layout/hList1"/>
    <dgm:cxn modelId="{1F6FDB6B-BBAA-4DA1-8836-CA73A5692454}" srcId="{E739AE29-FE26-4054-ACB9-6E24417336C8}" destId="{8CBC8A13-BE4B-4B3C-BE4B-40BE018A6B88}" srcOrd="1" destOrd="0" parTransId="{2BF1A41A-0A86-4E16-90D6-05108F76C727}" sibTransId="{2F8FC4DD-C031-408D-9B81-E48368EBDAD3}"/>
    <dgm:cxn modelId="{8112B853-C1A5-4B6B-883F-649899DFD612}" srcId="{E739AE29-FE26-4054-ACB9-6E24417336C8}" destId="{EFCF5FFE-4A96-45BA-8FA8-B0328CFAFE96}" srcOrd="2" destOrd="0" parTransId="{99C228AD-3C44-4BA4-985F-C03195CA1B54}" sibTransId="{4CA10368-A2F0-40F3-B55B-309220183C5D}"/>
    <dgm:cxn modelId="{76E6D473-D61D-47AF-819E-86C452574961}" type="presOf" srcId="{8CBC8A13-BE4B-4B3C-BE4B-40BE018A6B88}" destId="{C1ED1305-8445-4C71-BF31-DF21DB0FD0C1}" srcOrd="0" destOrd="1" presId="urn:microsoft.com/office/officeart/2005/8/layout/hList1"/>
    <dgm:cxn modelId="{0EBCF77E-4768-4D19-BDE9-7B5BF6413887}" type="presOf" srcId="{1C7C6DF3-0A5E-43EA-B45C-1C8A7FA7B934}" destId="{99802A01-46C8-4BB6-B2C6-0834C12640D8}" srcOrd="0" destOrd="0" presId="urn:microsoft.com/office/officeart/2005/8/layout/hList1"/>
    <dgm:cxn modelId="{2C2C5C8A-523E-4A1E-9870-CD22687F7AA2}" srcId="{872D00C7-6845-446C-80D2-D3A274A5C8C4}" destId="{E739AE29-FE26-4054-ACB9-6E24417336C8}" srcOrd="1" destOrd="0" parTransId="{A0CF1E6B-481C-4E5D-A1F7-9F4847BB8D7D}" sibTransId="{1DB69677-6E9F-455E-9816-B5494D1A3431}"/>
    <dgm:cxn modelId="{F547C197-3440-4B5A-A133-B28189D4AC2C}" srcId="{E739AE29-FE26-4054-ACB9-6E24417336C8}" destId="{80BED3E5-0D88-46BB-A214-3EEEB74645B4}" srcOrd="5" destOrd="0" parTransId="{39ABEB39-8EC8-4470-A0EF-F525F58FC9C6}" sibTransId="{6E32B5A6-A16E-41DC-9C29-C7C9D13BA63B}"/>
    <dgm:cxn modelId="{10B027A6-5485-4039-90CA-D703380CB7BB}" srcId="{E739AE29-FE26-4054-ACB9-6E24417336C8}" destId="{CB959E1E-2B43-4683-8E60-914124C114A7}" srcOrd="0" destOrd="0" parTransId="{CA89D1DB-1765-4AB9-9FE3-74B4D38AD1FE}" sibTransId="{3FFC1506-4DF2-442A-9D2C-FB5B4B186618}"/>
    <dgm:cxn modelId="{2EEE59B9-0648-4512-9864-4DF99162E992}" type="presOf" srcId="{EFCF5FFE-4A96-45BA-8FA8-B0328CFAFE96}" destId="{C1ED1305-8445-4C71-BF31-DF21DB0FD0C1}" srcOrd="0" destOrd="2" presId="urn:microsoft.com/office/officeart/2005/8/layout/hList1"/>
    <dgm:cxn modelId="{4E03B5C5-40AA-4F4A-85F8-5B0AEA1A3ADD}" srcId="{E739AE29-FE26-4054-ACB9-6E24417336C8}" destId="{0B49B4E5-E917-4B61-8793-BBE942BDC322}" srcOrd="3" destOrd="0" parTransId="{6D3D4CF1-465F-44F9-B273-53E75C5E5479}" sibTransId="{F7D081F4-1BEB-4215-BAD7-964386820A63}"/>
    <dgm:cxn modelId="{5DA5EDCE-F90F-4CC2-90F1-16A680DA7C23}" type="presOf" srcId="{80BED3E5-0D88-46BB-A214-3EEEB74645B4}" destId="{C1ED1305-8445-4C71-BF31-DF21DB0FD0C1}" srcOrd="0" destOrd="5" presId="urn:microsoft.com/office/officeart/2005/8/layout/hList1"/>
    <dgm:cxn modelId="{96C94CE7-D3BE-41CE-A1B4-0E9476268106}" type="presOf" srcId="{0B49B4E5-E917-4B61-8793-BBE942BDC322}" destId="{C1ED1305-8445-4C71-BF31-DF21DB0FD0C1}" srcOrd="0" destOrd="3" presId="urn:microsoft.com/office/officeart/2005/8/layout/hList1"/>
    <dgm:cxn modelId="{1533D6F1-887B-46B5-B711-589581647C85}" srcId="{E739AE29-FE26-4054-ACB9-6E24417336C8}" destId="{4BE98A0F-AFD3-4EA1-89B9-DBA88639307D}" srcOrd="4" destOrd="0" parTransId="{96603B38-AE63-4610-BAED-489FFB1A7FF1}" sibTransId="{5CF16F8B-AE4B-4E8E-900D-1C931C51EDF0}"/>
    <dgm:cxn modelId="{31B535F6-0F41-48B6-949B-F572AE14C957}" type="presOf" srcId="{4BE98A0F-AFD3-4EA1-89B9-DBA88639307D}" destId="{C1ED1305-8445-4C71-BF31-DF21DB0FD0C1}" srcOrd="0" destOrd="4" presId="urn:microsoft.com/office/officeart/2005/8/layout/hList1"/>
    <dgm:cxn modelId="{E82709F9-4139-4AF5-987B-3ECCB5EECE81}" type="presOf" srcId="{E739AE29-FE26-4054-ACB9-6E24417336C8}" destId="{43126C34-1808-4ADD-8898-2F024AE764B2}" srcOrd="0" destOrd="0" presId="urn:microsoft.com/office/officeart/2005/8/layout/hList1"/>
    <dgm:cxn modelId="{BB958AF9-148F-4248-8A17-FBE2F5A8CC50}" type="presOf" srcId="{CB959E1E-2B43-4683-8E60-914124C114A7}" destId="{C1ED1305-8445-4C71-BF31-DF21DB0FD0C1}" srcOrd="0" destOrd="0" presId="urn:microsoft.com/office/officeart/2005/8/layout/hList1"/>
    <dgm:cxn modelId="{F42EA5A8-2FDD-40D1-A477-3918CEA51F6B}" type="presParOf" srcId="{758BC01E-872C-46B9-8831-D11B11A7E401}" destId="{552F97EA-801B-4CE2-8886-05ABC383F48D}" srcOrd="0" destOrd="0" presId="urn:microsoft.com/office/officeart/2005/8/layout/hList1"/>
    <dgm:cxn modelId="{61ABA114-6022-4831-9C1A-995CBD6904CA}" type="presParOf" srcId="{552F97EA-801B-4CE2-8886-05ABC383F48D}" destId="{99802A01-46C8-4BB6-B2C6-0834C12640D8}" srcOrd="0" destOrd="0" presId="urn:microsoft.com/office/officeart/2005/8/layout/hList1"/>
    <dgm:cxn modelId="{F3E4EA0C-3677-4524-9402-4050FAE7675F}" type="presParOf" srcId="{552F97EA-801B-4CE2-8886-05ABC383F48D}" destId="{093309CC-496D-42DE-B967-3B5E5B8BBD8D}" srcOrd="1" destOrd="0" presId="urn:microsoft.com/office/officeart/2005/8/layout/hList1"/>
    <dgm:cxn modelId="{5A86AD4D-9549-4217-B71B-C5E0DE58CD2F}" type="presParOf" srcId="{758BC01E-872C-46B9-8831-D11B11A7E401}" destId="{44BDB3A1-609C-44C0-9BCF-A63CF0F125AB}" srcOrd="1" destOrd="0" presId="urn:microsoft.com/office/officeart/2005/8/layout/hList1"/>
    <dgm:cxn modelId="{A78D8C6D-6030-4C0C-848F-C63724507245}" type="presParOf" srcId="{758BC01E-872C-46B9-8831-D11B11A7E401}" destId="{AF534EFA-3D42-4DED-A6D1-8822FBF665AF}" srcOrd="2" destOrd="0" presId="urn:microsoft.com/office/officeart/2005/8/layout/hList1"/>
    <dgm:cxn modelId="{4486C581-675F-4797-BEB5-F842A123C378}" type="presParOf" srcId="{AF534EFA-3D42-4DED-A6D1-8822FBF665AF}" destId="{43126C34-1808-4ADD-8898-2F024AE764B2}" srcOrd="0" destOrd="0" presId="urn:microsoft.com/office/officeart/2005/8/layout/hList1"/>
    <dgm:cxn modelId="{C8BDEA2C-6907-4D2B-9397-C30528BF2605}" type="presParOf" srcId="{AF534EFA-3D42-4DED-A6D1-8822FBF665AF}" destId="{C1ED1305-8445-4C71-BF31-DF21DB0FD0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E1D42-70E9-4AB1-A976-CB3B18489A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F3A966-06AC-4F1C-B9CA-E7EC6D62F7F4}">
      <dgm:prSet/>
      <dgm:spPr/>
      <dgm:t>
        <a:bodyPr/>
        <a:lstStyle/>
        <a:p>
          <a:r>
            <a:rPr lang="en-US"/>
            <a:t>Approach and Methodology</a:t>
          </a:r>
        </a:p>
      </dgm:t>
    </dgm:pt>
    <dgm:pt modelId="{DF8BB93F-387C-4417-A8DC-E3E8BD0982CC}" type="parTrans" cxnId="{F1F8063D-F682-4D8B-B10E-4A53D473C636}">
      <dgm:prSet/>
      <dgm:spPr/>
      <dgm:t>
        <a:bodyPr/>
        <a:lstStyle/>
        <a:p>
          <a:endParaRPr lang="en-US"/>
        </a:p>
      </dgm:t>
    </dgm:pt>
    <dgm:pt modelId="{0C056EDE-8277-4F23-B4D6-D160A85A535A}" type="sibTrans" cxnId="{F1F8063D-F682-4D8B-B10E-4A53D473C636}">
      <dgm:prSet/>
      <dgm:spPr/>
      <dgm:t>
        <a:bodyPr/>
        <a:lstStyle/>
        <a:p>
          <a:endParaRPr lang="en-US"/>
        </a:p>
      </dgm:t>
    </dgm:pt>
    <dgm:pt modelId="{BC7F206C-62C8-457A-A529-527F608899D5}" type="pres">
      <dgm:prSet presAssocID="{A82E1D42-70E9-4AB1-A976-CB3B18489AA8}" presName="linear" presStyleCnt="0">
        <dgm:presLayoutVars>
          <dgm:animLvl val="lvl"/>
          <dgm:resizeHandles val="exact"/>
        </dgm:presLayoutVars>
      </dgm:prSet>
      <dgm:spPr/>
    </dgm:pt>
    <dgm:pt modelId="{C4FCAEE6-F656-465C-B168-B4C2293717D9}" type="pres">
      <dgm:prSet presAssocID="{4EF3A966-06AC-4F1C-B9CA-E7EC6D62F7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CED2802-9BE1-42E1-97CB-D59844A16513}" type="presOf" srcId="{4EF3A966-06AC-4F1C-B9CA-E7EC6D62F7F4}" destId="{C4FCAEE6-F656-465C-B168-B4C2293717D9}" srcOrd="0" destOrd="0" presId="urn:microsoft.com/office/officeart/2005/8/layout/vList2"/>
    <dgm:cxn modelId="{F1F8063D-F682-4D8B-B10E-4A53D473C636}" srcId="{A82E1D42-70E9-4AB1-A976-CB3B18489AA8}" destId="{4EF3A966-06AC-4F1C-B9CA-E7EC6D62F7F4}" srcOrd="0" destOrd="0" parTransId="{DF8BB93F-387C-4417-A8DC-E3E8BD0982CC}" sibTransId="{0C056EDE-8277-4F23-B4D6-D160A85A535A}"/>
    <dgm:cxn modelId="{E0081FDB-06D6-4554-B90F-6E3ADBC80B88}" type="presOf" srcId="{A82E1D42-70E9-4AB1-A976-CB3B18489AA8}" destId="{BC7F206C-62C8-457A-A529-527F608899D5}" srcOrd="0" destOrd="0" presId="urn:microsoft.com/office/officeart/2005/8/layout/vList2"/>
    <dgm:cxn modelId="{44098A8A-1598-40DA-93AB-27B0FB83D54D}" type="presParOf" srcId="{BC7F206C-62C8-457A-A529-527F608899D5}" destId="{C4FCAEE6-F656-465C-B168-B4C2293717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1694EB-3E00-4F68-916E-CD0EFDC80A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77FBAC-46E0-4B2F-9DCE-D5908EC5DE8E}">
      <dgm:prSet/>
      <dgm:spPr/>
      <dgm:t>
        <a:bodyPr/>
        <a:lstStyle/>
        <a:p>
          <a:r>
            <a:rPr lang="en-US"/>
            <a:t>Timeline</a:t>
          </a:r>
        </a:p>
      </dgm:t>
    </dgm:pt>
    <dgm:pt modelId="{1E9331CF-BBAF-4473-ADA8-B26B060D4F60}" type="parTrans" cxnId="{157A03B1-167C-49CB-8F8B-C89360B7034A}">
      <dgm:prSet/>
      <dgm:spPr/>
      <dgm:t>
        <a:bodyPr/>
        <a:lstStyle/>
        <a:p>
          <a:endParaRPr lang="en-US"/>
        </a:p>
      </dgm:t>
    </dgm:pt>
    <dgm:pt modelId="{B3B807F4-20B5-44FA-91E6-91C6A48AA7C3}" type="sibTrans" cxnId="{157A03B1-167C-49CB-8F8B-C89360B7034A}">
      <dgm:prSet/>
      <dgm:spPr/>
      <dgm:t>
        <a:bodyPr/>
        <a:lstStyle/>
        <a:p>
          <a:endParaRPr lang="en-US"/>
        </a:p>
      </dgm:t>
    </dgm:pt>
    <dgm:pt modelId="{617FDE64-DCEF-4DEB-8FB9-7F1B554AFB0F}" type="pres">
      <dgm:prSet presAssocID="{A21694EB-3E00-4F68-916E-CD0EFDC80A7A}" presName="linear" presStyleCnt="0">
        <dgm:presLayoutVars>
          <dgm:animLvl val="lvl"/>
          <dgm:resizeHandles val="exact"/>
        </dgm:presLayoutVars>
      </dgm:prSet>
      <dgm:spPr/>
    </dgm:pt>
    <dgm:pt modelId="{8D44D19E-8016-461D-8652-900D3727DAE7}" type="pres">
      <dgm:prSet presAssocID="{2777FBAC-46E0-4B2F-9DCE-D5908EC5DE8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C6F314A-E519-4F33-994D-C366F10B3190}" type="presOf" srcId="{A21694EB-3E00-4F68-916E-CD0EFDC80A7A}" destId="{617FDE64-DCEF-4DEB-8FB9-7F1B554AFB0F}" srcOrd="0" destOrd="0" presId="urn:microsoft.com/office/officeart/2005/8/layout/vList2"/>
    <dgm:cxn modelId="{70A68658-6E66-4790-8CCE-272C84C123DA}" type="presOf" srcId="{2777FBAC-46E0-4B2F-9DCE-D5908EC5DE8E}" destId="{8D44D19E-8016-461D-8652-900D3727DAE7}" srcOrd="0" destOrd="0" presId="urn:microsoft.com/office/officeart/2005/8/layout/vList2"/>
    <dgm:cxn modelId="{157A03B1-167C-49CB-8F8B-C89360B7034A}" srcId="{A21694EB-3E00-4F68-916E-CD0EFDC80A7A}" destId="{2777FBAC-46E0-4B2F-9DCE-D5908EC5DE8E}" srcOrd="0" destOrd="0" parTransId="{1E9331CF-BBAF-4473-ADA8-B26B060D4F60}" sibTransId="{B3B807F4-20B5-44FA-91E6-91C6A48AA7C3}"/>
    <dgm:cxn modelId="{3FFA8CB0-8B28-4D67-A8A1-A10CF40F7A23}" type="presParOf" srcId="{617FDE64-DCEF-4DEB-8FB9-7F1B554AFB0F}" destId="{8D44D19E-8016-461D-8652-900D3727DA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5F6536-8837-456C-A28B-F3E1664F14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4F59E8-3F6D-425A-A0DB-D713E6D21AE8}">
      <dgm:prSet/>
      <dgm:spPr/>
      <dgm:t>
        <a:bodyPr/>
        <a:lstStyle/>
        <a:p>
          <a:r>
            <a:rPr lang="en-US"/>
            <a:t>Expectations from the Client</a:t>
          </a:r>
        </a:p>
      </dgm:t>
    </dgm:pt>
    <dgm:pt modelId="{18BFA678-A280-464C-91EA-DACED8949FDF}" type="parTrans" cxnId="{4894060B-DA0D-426D-82F2-4CB2FD16F3D1}">
      <dgm:prSet/>
      <dgm:spPr/>
      <dgm:t>
        <a:bodyPr/>
        <a:lstStyle/>
        <a:p>
          <a:endParaRPr lang="en-US"/>
        </a:p>
      </dgm:t>
    </dgm:pt>
    <dgm:pt modelId="{0D272BCD-AB86-466A-B8FA-6B5EFC03A1F9}" type="sibTrans" cxnId="{4894060B-DA0D-426D-82F2-4CB2FD16F3D1}">
      <dgm:prSet/>
      <dgm:spPr/>
      <dgm:t>
        <a:bodyPr/>
        <a:lstStyle/>
        <a:p>
          <a:endParaRPr lang="en-US"/>
        </a:p>
      </dgm:t>
    </dgm:pt>
    <dgm:pt modelId="{02072858-E011-438F-9DFC-65AFE79A61C0}" type="pres">
      <dgm:prSet presAssocID="{605F6536-8837-456C-A28B-F3E1664F1449}" presName="linear" presStyleCnt="0">
        <dgm:presLayoutVars>
          <dgm:animLvl val="lvl"/>
          <dgm:resizeHandles val="exact"/>
        </dgm:presLayoutVars>
      </dgm:prSet>
      <dgm:spPr/>
    </dgm:pt>
    <dgm:pt modelId="{3E5AA9F4-173F-4B2E-8BA7-AABAB1057F17}" type="pres">
      <dgm:prSet presAssocID="{794F59E8-3F6D-425A-A0DB-D713E6D21AE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894060B-DA0D-426D-82F2-4CB2FD16F3D1}" srcId="{605F6536-8837-456C-A28B-F3E1664F1449}" destId="{794F59E8-3F6D-425A-A0DB-D713E6D21AE8}" srcOrd="0" destOrd="0" parTransId="{18BFA678-A280-464C-91EA-DACED8949FDF}" sibTransId="{0D272BCD-AB86-466A-B8FA-6B5EFC03A1F9}"/>
    <dgm:cxn modelId="{6F996F93-1C58-4F30-8527-47D05D15121A}" type="presOf" srcId="{605F6536-8837-456C-A28B-F3E1664F1449}" destId="{02072858-E011-438F-9DFC-65AFE79A61C0}" srcOrd="0" destOrd="0" presId="urn:microsoft.com/office/officeart/2005/8/layout/vList2"/>
    <dgm:cxn modelId="{59ED3DF1-16B4-4D82-8C60-287D64DD97F7}" type="presOf" srcId="{794F59E8-3F6D-425A-A0DB-D713E6D21AE8}" destId="{3E5AA9F4-173F-4B2E-8BA7-AABAB1057F17}" srcOrd="0" destOrd="0" presId="urn:microsoft.com/office/officeart/2005/8/layout/vList2"/>
    <dgm:cxn modelId="{038105AC-4A8B-4BC6-A465-2D7E772A5A3F}" type="presParOf" srcId="{02072858-E011-438F-9DFC-65AFE79A61C0}" destId="{3E5AA9F4-173F-4B2E-8BA7-AABAB1057F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5544B3-BC01-4E21-8FC5-1B741997E089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0E2EA-D69F-4AAE-98C9-D05378186CEC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9DE6BFB2-58B4-4DEC-BD29-A68E7D55969F}" type="parTrans" cxnId="{A3C35C68-C36C-4BD4-B617-29DD12576F41}">
      <dgm:prSet/>
      <dgm:spPr/>
      <dgm:t>
        <a:bodyPr/>
        <a:lstStyle/>
        <a:p>
          <a:endParaRPr lang="en-US"/>
        </a:p>
      </dgm:t>
    </dgm:pt>
    <dgm:pt modelId="{74813A32-9393-484A-8526-C0FA7135FF07}" type="sibTrans" cxnId="{A3C35C68-C36C-4BD4-B617-29DD12576F41}">
      <dgm:prSet/>
      <dgm:spPr/>
      <dgm:t>
        <a:bodyPr/>
        <a:lstStyle/>
        <a:p>
          <a:endParaRPr lang="en-US"/>
        </a:p>
      </dgm:t>
    </dgm:pt>
    <dgm:pt modelId="{B0707ED2-3983-419C-B85E-DC5E6B013343}">
      <dgm:prSet phldrT="[Text]"/>
      <dgm:spPr/>
      <dgm:t>
        <a:bodyPr/>
        <a:lstStyle/>
        <a:p>
          <a:r>
            <a:rPr lang="en-US" dirty="0"/>
            <a:t>M&amp; E Plans</a:t>
          </a:r>
        </a:p>
      </dgm:t>
    </dgm:pt>
    <dgm:pt modelId="{88EFD154-C502-48E0-AE9F-4690E3F6F78B}" type="parTrans" cxnId="{D2D09A96-AB58-48C3-ADAB-80E625573836}">
      <dgm:prSet/>
      <dgm:spPr/>
      <dgm:t>
        <a:bodyPr/>
        <a:lstStyle/>
        <a:p>
          <a:endParaRPr lang="en-US"/>
        </a:p>
      </dgm:t>
    </dgm:pt>
    <dgm:pt modelId="{96330FCE-0729-45EE-8221-1949823C8305}" type="sibTrans" cxnId="{D2D09A96-AB58-48C3-ADAB-80E625573836}">
      <dgm:prSet/>
      <dgm:spPr/>
      <dgm:t>
        <a:bodyPr/>
        <a:lstStyle/>
        <a:p>
          <a:endParaRPr lang="en-US"/>
        </a:p>
      </dgm:t>
    </dgm:pt>
    <dgm:pt modelId="{287525BB-4DC7-4DBB-A030-84579CB9FB5A}">
      <dgm:prSet phldrT="[Text]"/>
      <dgm:spPr/>
      <dgm:t>
        <a:bodyPr/>
        <a:lstStyle/>
        <a:p>
          <a:r>
            <a:rPr lang="en-US" dirty="0"/>
            <a:t>Monitoring</a:t>
          </a:r>
        </a:p>
      </dgm:t>
    </dgm:pt>
    <dgm:pt modelId="{EBD8B49F-377B-4CEE-8FF9-816040A05239}" type="parTrans" cxnId="{379176DB-C0E5-4A8E-8D36-9BF93C7360A9}">
      <dgm:prSet/>
      <dgm:spPr/>
      <dgm:t>
        <a:bodyPr/>
        <a:lstStyle/>
        <a:p>
          <a:endParaRPr lang="en-US"/>
        </a:p>
      </dgm:t>
    </dgm:pt>
    <dgm:pt modelId="{7C73D95D-5ED8-49FA-AFFF-A3700FA84C50}" type="sibTrans" cxnId="{379176DB-C0E5-4A8E-8D36-9BF93C7360A9}">
      <dgm:prSet/>
      <dgm:spPr/>
      <dgm:t>
        <a:bodyPr/>
        <a:lstStyle/>
        <a:p>
          <a:endParaRPr lang="en-US"/>
        </a:p>
      </dgm:t>
    </dgm:pt>
    <dgm:pt modelId="{0BC30FCF-8644-40FB-AE9D-0DE41594DE60}">
      <dgm:prSet phldrT="[Text]"/>
      <dgm:spPr/>
      <dgm:t>
        <a:bodyPr/>
        <a:lstStyle/>
        <a:p>
          <a:r>
            <a:rPr lang="en-US" dirty="0"/>
            <a:t>Periodic Reports</a:t>
          </a:r>
        </a:p>
      </dgm:t>
    </dgm:pt>
    <dgm:pt modelId="{4F48E5F8-B6B7-4DFA-90DC-4FBF808F44DD}" type="parTrans" cxnId="{16FA674D-4C1F-48BE-80C9-5421A2018AF1}">
      <dgm:prSet/>
      <dgm:spPr/>
      <dgm:t>
        <a:bodyPr/>
        <a:lstStyle/>
        <a:p>
          <a:endParaRPr lang="en-US"/>
        </a:p>
      </dgm:t>
    </dgm:pt>
    <dgm:pt modelId="{0BBA945F-C808-45E3-9F83-CB37C0C04626}" type="sibTrans" cxnId="{16FA674D-4C1F-48BE-80C9-5421A2018AF1}">
      <dgm:prSet/>
      <dgm:spPr/>
      <dgm:t>
        <a:bodyPr/>
        <a:lstStyle/>
        <a:p>
          <a:endParaRPr lang="en-US"/>
        </a:p>
      </dgm:t>
    </dgm:pt>
    <dgm:pt modelId="{03162E39-27A7-4FC7-A34C-4FD1399E7A29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B041A0A6-46CB-4DBC-8152-064CE032303E}" type="parTrans" cxnId="{5E5D0F9F-DFD1-4709-9CB9-AF1B8EE698E2}">
      <dgm:prSet/>
      <dgm:spPr/>
      <dgm:t>
        <a:bodyPr/>
        <a:lstStyle/>
        <a:p>
          <a:endParaRPr lang="en-US"/>
        </a:p>
      </dgm:t>
    </dgm:pt>
    <dgm:pt modelId="{A97DE32C-873C-4451-AA9A-DCB4F7D1D037}" type="sibTrans" cxnId="{5E5D0F9F-DFD1-4709-9CB9-AF1B8EE698E2}">
      <dgm:prSet/>
      <dgm:spPr/>
      <dgm:t>
        <a:bodyPr/>
        <a:lstStyle/>
        <a:p>
          <a:endParaRPr lang="en-US"/>
        </a:p>
      </dgm:t>
    </dgm:pt>
    <dgm:pt modelId="{E3D434EB-34E5-4069-ACF2-4FBA772DECD3}">
      <dgm:prSet phldrT="[Text]"/>
      <dgm:spPr/>
      <dgm:t>
        <a:bodyPr/>
        <a:lstStyle/>
        <a:p>
          <a:r>
            <a:rPr lang="en-US" dirty="0"/>
            <a:t>System Generated Reports</a:t>
          </a:r>
        </a:p>
      </dgm:t>
    </dgm:pt>
    <dgm:pt modelId="{98B7D44C-B2FA-436C-ACDD-C01EF63F2B6A}" type="parTrans" cxnId="{928059C6-5589-4D67-A3AD-8BB9F1B75F7F}">
      <dgm:prSet/>
      <dgm:spPr/>
      <dgm:t>
        <a:bodyPr/>
        <a:lstStyle/>
        <a:p>
          <a:endParaRPr lang="en-US"/>
        </a:p>
      </dgm:t>
    </dgm:pt>
    <dgm:pt modelId="{F25E679B-77FC-4569-9C78-93D8DD770A62}" type="sibTrans" cxnId="{928059C6-5589-4D67-A3AD-8BB9F1B75F7F}">
      <dgm:prSet/>
      <dgm:spPr/>
      <dgm:t>
        <a:bodyPr/>
        <a:lstStyle/>
        <a:p>
          <a:endParaRPr lang="en-US"/>
        </a:p>
      </dgm:t>
    </dgm:pt>
    <dgm:pt modelId="{EF95BBD3-FB21-4502-8E59-F5F0B9AF14E2}">
      <dgm:prSet phldrT="[Text]"/>
      <dgm:spPr/>
      <dgm:t>
        <a:bodyPr/>
        <a:lstStyle/>
        <a:p>
          <a:r>
            <a:rPr lang="en-US" dirty="0"/>
            <a:t>Data Dissemination</a:t>
          </a:r>
        </a:p>
      </dgm:t>
    </dgm:pt>
    <dgm:pt modelId="{A8A291E1-9822-43E6-ACFA-CC48C9ED9639}" type="parTrans" cxnId="{DB5F49DD-DE14-4086-B102-23C45D6779E5}">
      <dgm:prSet/>
      <dgm:spPr/>
      <dgm:t>
        <a:bodyPr/>
        <a:lstStyle/>
        <a:p>
          <a:endParaRPr lang="en-US"/>
        </a:p>
      </dgm:t>
    </dgm:pt>
    <dgm:pt modelId="{C2060ACD-0EC2-4CE5-9400-54FA0268FC04}" type="sibTrans" cxnId="{DB5F49DD-DE14-4086-B102-23C45D6779E5}">
      <dgm:prSet/>
      <dgm:spPr/>
      <dgm:t>
        <a:bodyPr/>
        <a:lstStyle/>
        <a:p>
          <a:endParaRPr lang="en-US"/>
        </a:p>
      </dgm:t>
    </dgm:pt>
    <dgm:pt modelId="{29B537C5-9932-4B16-AF73-431A1B5CC6AF}">
      <dgm:prSet phldrT="[Text]"/>
      <dgm:spPr/>
      <dgm:t>
        <a:bodyPr/>
        <a:lstStyle/>
        <a:p>
          <a:r>
            <a:rPr lang="en-US" dirty="0"/>
            <a:t>Real Time Dashboards</a:t>
          </a:r>
        </a:p>
      </dgm:t>
    </dgm:pt>
    <dgm:pt modelId="{45E47A9E-82A2-44A0-840F-B5B2C105431B}" type="parTrans" cxnId="{3522E85D-9E41-4571-99B5-FD541FB8B44F}">
      <dgm:prSet/>
      <dgm:spPr/>
      <dgm:t>
        <a:bodyPr/>
        <a:lstStyle/>
        <a:p>
          <a:endParaRPr lang="en-US"/>
        </a:p>
      </dgm:t>
    </dgm:pt>
    <dgm:pt modelId="{F549FB4C-56BC-4564-BEAC-240885E74D2B}" type="sibTrans" cxnId="{3522E85D-9E41-4571-99B5-FD541FB8B44F}">
      <dgm:prSet/>
      <dgm:spPr/>
      <dgm:t>
        <a:bodyPr/>
        <a:lstStyle/>
        <a:p>
          <a:endParaRPr lang="en-US"/>
        </a:p>
      </dgm:t>
    </dgm:pt>
    <dgm:pt modelId="{42608FA3-FC22-4642-B969-3726B29CDF6E}">
      <dgm:prSet phldrT="[Text]"/>
      <dgm:spPr/>
      <dgm:t>
        <a:bodyPr/>
        <a:lstStyle/>
        <a:p>
          <a:r>
            <a:rPr lang="en-US" dirty="0"/>
            <a:t>Work Plans</a:t>
          </a:r>
        </a:p>
      </dgm:t>
    </dgm:pt>
    <dgm:pt modelId="{ED5A48B3-8CA5-4C22-873D-9D59346B8E61}" type="parTrans" cxnId="{BFD6EE0C-E299-4919-9D1B-DBCAA3480A73}">
      <dgm:prSet/>
      <dgm:spPr/>
      <dgm:t>
        <a:bodyPr/>
        <a:lstStyle/>
        <a:p>
          <a:endParaRPr lang="en-US"/>
        </a:p>
      </dgm:t>
    </dgm:pt>
    <dgm:pt modelId="{6753DCCC-BC75-42D6-8FF8-D628BE580014}" type="sibTrans" cxnId="{BFD6EE0C-E299-4919-9D1B-DBCAA3480A73}">
      <dgm:prSet/>
      <dgm:spPr/>
      <dgm:t>
        <a:bodyPr/>
        <a:lstStyle/>
        <a:p>
          <a:endParaRPr lang="en-US"/>
        </a:p>
      </dgm:t>
    </dgm:pt>
    <dgm:pt modelId="{61D4C025-1A4C-4856-8F29-DDDFF84F7B5E}">
      <dgm:prSet phldrT="[Text]"/>
      <dgm:spPr/>
      <dgm:t>
        <a:bodyPr/>
        <a:lstStyle/>
        <a:p>
          <a:r>
            <a:rPr lang="en-US" dirty="0"/>
            <a:t>Indicator Data</a:t>
          </a:r>
        </a:p>
      </dgm:t>
    </dgm:pt>
    <dgm:pt modelId="{E4DCA0F2-F9BD-4044-BACD-31A1C2CF4952}" type="parTrans" cxnId="{736C7786-A041-4D25-A747-221288D13171}">
      <dgm:prSet/>
      <dgm:spPr/>
      <dgm:t>
        <a:bodyPr/>
        <a:lstStyle/>
        <a:p>
          <a:endParaRPr lang="en-US"/>
        </a:p>
      </dgm:t>
    </dgm:pt>
    <dgm:pt modelId="{AD255192-3857-4112-B197-A02EEA49D9D6}" type="sibTrans" cxnId="{736C7786-A041-4D25-A747-221288D13171}">
      <dgm:prSet/>
      <dgm:spPr/>
      <dgm:t>
        <a:bodyPr/>
        <a:lstStyle/>
        <a:p>
          <a:endParaRPr lang="en-US"/>
        </a:p>
      </dgm:t>
    </dgm:pt>
    <dgm:pt modelId="{D9439415-A0D4-4CE4-9FD2-482E1804638B}">
      <dgm:prSet phldrT="[Text]"/>
      <dgm:spPr/>
      <dgm:t>
        <a:bodyPr/>
        <a:lstStyle/>
        <a:p>
          <a:r>
            <a:rPr lang="en-US" dirty="0"/>
            <a:t>GIS Maps</a:t>
          </a:r>
        </a:p>
      </dgm:t>
    </dgm:pt>
    <dgm:pt modelId="{0F9E6618-20A4-4BF1-BC6B-2179169FCC6D}" type="parTrans" cxnId="{5BFF52DC-5D0D-40F2-9862-3F50AF5D361A}">
      <dgm:prSet/>
      <dgm:spPr/>
      <dgm:t>
        <a:bodyPr/>
        <a:lstStyle/>
        <a:p>
          <a:endParaRPr lang="en-US"/>
        </a:p>
      </dgm:t>
    </dgm:pt>
    <dgm:pt modelId="{200CD976-3D1F-45ED-A7AD-16BD9F5B9E21}" type="sibTrans" cxnId="{5BFF52DC-5D0D-40F2-9862-3F50AF5D361A}">
      <dgm:prSet/>
      <dgm:spPr/>
      <dgm:t>
        <a:bodyPr/>
        <a:lstStyle/>
        <a:p>
          <a:endParaRPr lang="en-US"/>
        </a:p>
      </dgm:t>
    </dgm:pt>
    <dgm:pt modelId="{B2220092-58A1-4025-B25D-1DA0EBD53A3A}" type="pres">
      <dgm:prSet presAssocID="{5F5544B3-BC01-4E21-8FC5-1B741997E08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7C304CE-93E0-4061-BD89-AEFF1E235460}" type="pres">
      <dgm:prSet presAssocID="{5F5544B3-BC01-4E21-8FC5-1B741997E089}" presName="children" presStyleCnt="0"/>
      <dgm:spPr/>
    </dgm:pt>
    <dgm:pt modelId="{A5ABF6B6-96B0-463D-9127-21662E016B06}" type="pres">
      <dgm:prSet presAssocID="{5F5544B3-BC01-4E21-8FC5-1B741997E089}" presName="child1group" presStyleCnt="0"/>
      <dgm:spPr/>
    </dgm:pt>
    <dgm:pt modelId="{021DFE60-2056-4B04-BF9F-3A8DABDCEAEA}" type="pres">
      <dgm:prSet presAssocID="{5F5544B3-BC01-4E21-8FC5-1B741997E089}" presName="child1" presStyleLbl="bgAcc1" presStyleIdx="0" presStyleCnt="4"/>
      <dgm:spPr/>
    </dgm:pt>
    <dgm:pt modelId="{829E56F1-A201-4001-9123-D637E48E717F}" type="pres">
      <dgm:prSet presAssocID="{5F5544B3-BC01-4E21-8FC5-1B741997E089}" presName="child1Text" presStyleLbl="bgAcc1" presStyleIdx="0" presStyleCnt="4">
        <dgm:presLayoutVars>
          <dgm:bulletEnabled val="1"/>
        </dgm:presLayoutVars>
      </dgm:prSet>
      <dgm:spPr/>
    </dgm:pt>
    <dgm:pt modelId="{C1801A8A-EED0-497C-BAAF-4D0A0B3ADAF7}" type="pres">
      <dgm:prSet presAssocID="{5F5544B3-BC01-4E21-8FC5-1B741997E089}" presName="child2group" presStyleCnt="0"/>
      <dgm:spPr/>
    </dgm:pt>
    <dgm:pt modelId="{A58115E7-3F99-4C89-B7AE-42298A062DEC}" type="pres">
      <dgm:prSet presAssocID="{5F5544B3-BC01-4E21-8FC5-1B741997E089}" presName="child2" presStyleLbl="bgAcc1" presStyleIdx="1" presStyleCnt="4"/>
      <dgm:spPr/>
    </dgm:pt>
    <dgm:pt modelId="{44322C89-DF75-48F6-8C4F-FEC930D93214}" type="pres">
      <dgm:prSet presAssocID="{5F5544B3-BC01-4E21-8FC5-1B741997E089}" presName="child2Text" presStyleLbl="bgAcc1" presStyleIdx="1" presStyleCnt="4">
        <dgm:presLayoutVars>
          <dgm:bulletEnabled val="1"/>
        </dgm:presLayoutVars>
      </dgm:prSet>
      <dgm:spPr/>
    </dgm:pt>
    <dgm:pt modelId="{FEF05AB9-2AC8-4020-9B3A-2E024400F22F}" type="pres">
      <dgm:prSet presAssocID="{5F5544B3-BC01-4E21-8FC5-1B741997E089}" presName="child3group" presStyleCnt="0"/>
      <dgm:spPr/>
    </dgm:pt>
    <dgm:pt modelId="{4570A502-0F35-43BC-90CD-E50A822F6AD5}" type="pres">
      <dgm:prSet presAssocID="{5F5544B3-BC01-4E21-8FC5-1B741997E089}" presName="child3" presStyleLbl="bgAcc1" presStyleIdx="2" presStyleCnt="4"/>
      <dgm:spPr/>
    </dgm:pt>
    <dgm:pt modelId="{7ADD66D3-CFDF-4DD2-A5E3-57F252346114}" type="pres">
      <dgm:prSet presAssocID="{5F5544B3-BC01-4E21-8FC5-1B741997E089}" presName="child3Text" presStyleLbl="bgAcc1" presStyleIdx="2" presStyleCnt="4">
        <dgm:presLayoutVars>
          <dgm:bulletEnabled val="1"/>
        </dgm:presLayoutVars>
      </dgm:prSet>
      <dgm:spPr/>
    </dgm:pt>
    <dgm:pt modelId="{BBB486EF-C95A-4106-8155-5E965B4199CF}" type="pres">
      <dgm:prSet presAssocID="{5F5544B3-BC01-4E21-8FC5-1B741997E089}" presName="child4group" presStyleCnt="0"/>
      <dgm:spPr/>
    </dgm:pt>
    <dgm:pt modelId="{D881F9B6-3DE0-4A55-A85C-A504BE4B0647}" type="pres">
      <dgm:prSet presAssocID="{5F5544B3-BC01-4E21-8FC5-1B741997E089}" presName="child4" presStyleLbl="bgAcc1" presStyleIdx="3" presStyleCnt="4"/>
      <dgm:spPr/>
    </dgm:pt>
    <dgm:pt modelId="{65B38203-C513-4560-88DC-F77AB21BC231}" type="pres">
      <dgm:prSet presAssocID="{5F5544B3-BC01-4E21-8FC5-1B741997E089}" presName="child4Text" presStyleLbl="bgAcc1" presStyleIdx="3" presStyleCnt="4">
        <dgm:presLayoutVars>
          <dgm:bulletEnabled val="1"/>
        </dgm:presLayoutVars>
      </dgm:prSet>
      <dgm:spPr/>
    </dgm:pt>
    <dgm:pt modelId="{210142D1-7DD8-4FDC-8356-723C6D007E1E}" type="pres">
      <dgm:prSet presAssocID="{5F5544B3-BC01-4E21-8FC5-1B741997E089}" presName="childPlaceholder" presStyleCnt="0"/>
      <dgm:spPr/>
    </dgm:pt>
    <dgm:pt modelId="{9EEBA728-1B42-4CA1-9BB4-3B3204294B29}" type="pres">
      <dgm:prSet presAssocID="{5F5544B3-BC01-4E21-8FC5-1B741997E089}" presName="circle" presStyleCnt="0"/>
      <dgm:spPr/>
    </dgm:pt>
    <dgm:pt modelId="{5C2439E4-0F59-424B-8AFE-D3E9F6CB98D0}" type="pres">
      <dgm:prSet presAssocID="{5F5544B3-BC01-4E21-8FC5-1B741997E08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7790215-B9C2-4A85-BEFD-5AD20ABBE923}" type="pres">
      <dgm:prSet presAssocID="{5F5544B3-BC01-4E21-8FC5-1B741997E08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8B324AA-51AC-4005-BFA8-D21169AAA234}" type="pres">
      <dgm:prSet presAssocID="{5F5544B3-BC01-4E21-8FC5-1B741997E08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3C8E945-1F95-4F87-BF6A-0EBA510E8A00}" type="pres">
      <dgm:prSet presAssocID="{5F5544B3-BC01-4E21-8FC5-1B741997E08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C27FE6C-1AAC-46AD-BB71-70DE8103FA20}" type="pres">
      <dgm:prSet presAssocID="{5F5544B3-BC01-4E21-8FC5-1B741997E089}" presName="quadrantPlaceholder" presStyleCnt="0"/>
      <dgm:spPr/>
    </dgm:pt>
    <dgm:pt modelId="{91D275EF-09ED-479C-9615-97B311A53D5D}" type="pres">
      <dgm:prSet presAssocID="{5F5544B3-BC01-4E21-8FC5-1B741997E089}" presName="center1" presStyleLbl="fgShp" presStyleIdx="0" presStyleCnt="2"/>
      <dgm:spPr/>
    </dgm:pt>
    <dgm:pt modelId="{218AECCE-F361-4E2D-A4A2-B456031529A4}" type="pres">
      <dgm:prSet presAssocID="{5F5544B3-BC01-4E21-8FC5-1B741997E089}" presName="center2" presStyleLbl="fgShp" presStyleIdx="1" presStyleCnt="2"/>
      <dgm:spPr/>
    </dgm:pt>
  </dgm:ptLst>
  <dgm:cxnLst>
    <dgm:cxn modelId="{3C574804-D9A8-4EB2-9412-16D4271F60AD}" type="presOf" srcId="{D9439415-A0D4-4CE4-9FD2-482E1804638B}" destId="{65B38203-C513-4560-88DC-F77AB21BC231}" srcOrd="1" destOrd="1" presId="urn:microsoft.com/office/officeart/2005/8/layout/cycle4"/>
    <dgm:cxn modelId="{BFD6EE0C-E299-4919-9D1B-DBCAA3480A73}" srcId="{D790E2EA-D69F-4AAE-98C9-D05378186CEC}" destId="{42608FA3-FC22-4642-B969-3726B29CDF6E}" srcOrd="1" destOrd="0" parTransId="{ED5A48B3-8CA5-4C22-873D-9D59346B8E61}" sibTransId="{6753DCCC-BC75-42D6-8FF8-D628BE580014}"/>
    <dgm:cxn modelId="{05328A32-5864-48EC-9BCD-43F7B634739F}" type="presOf" srcId="{D9439415-A0D4-4CE4-9FD2-482E1804638B}" destId="{D881F9B6-3DE0-4A55-A85C-A504BE4B0647}" srcOrd="0" destOrd="1" presId="urn:microsoft.com/office/officeart/2005/8/layout/cycle4"/>
    <dgm:cxn modelId="{A4EB983D-8817-4676-8C09-44C72C047F1D}" type="presOf" srcId="{B0707ED2-3983-419C-B85E-DC5E6B013343}" destId="{829E56F1-A201-4001-9123-D637E48E717F}" srcOrd="1" destOrd="0" presId="urn:microsoft.com/office/officeart/2005/8/layout/cycle4"/>
    <dgm:cxn modelId="{3522E85D-9E41-4571-99B5-FD541FB8B44F}" srcId="{EF95BBD3-FB21-4502-8E59-F5F0B9AF14E2}" destId="{29B537C5-9932-4B16-AF73-431A1B5CC6AF}" srcOrd="0" destOrd="0" parTransId="{45E47A9E-82A2-44A0-840F-B5B2C105431B}" sibTransId="{F549FB4C-56BC-4564-BEAC-240885E74D2B}"/>
    <dgm:cxn modelId="{B7065F5E-2B11-4984-A123-4533CB4E2FA6}" type="presOf" srcId="{29B537C5-9932-4B16-AF73-431A1B5CC6AF}" destId="{D881F9B6-3DE0-4A55-A85C-A504BE4B0647}" srcOrd="0" destOrd="0" presId="urn:microsoft.com/office/officeart/2005/8/layout/cycle4"/>
    <dgm:cxn modelId="{CBF42262-6D7C-4237-94B1-16B1AC55C531}" type="presOf" srcId="{287525BB-4DC7-4DBB-A030-84579CB9FB5A}" destId="{47790215-B9C2-4A85-BEFD-5AD20ABBE923}" srcOrd="0" destOrd="0" presId="urn:microsoft.com/office/officeart/2005/8/layout/cycle4"/>
    <dgm:cxn modelId="{36EA6E62-6802-4218-8437-009897599B1F}" type="presOf" srcId="{42608FA3-FC22-4642-B969-3726B29CDF6E}" destId="{829E56F1-A201-4001-9123-D637E48E717F}" srcOrd="1" destOrd="1" presId="urn:microsoft.com/office/officeart/2005/8/layout/cycle4"/>
    <dgm:cxn modelId="{A3C35C68-C36C-4BD4-B617-29DD12576F41}" srcId="{5F5544B3-BC01-4E21-8FC5-1B741997E089}" destId="{D790E2EA-D69F-4AAE-98C9-D05378186CEC}" srcOrd="0" destOrd="0" parTransId="{9DE6BFB2-58B4-4DEC-BD29-A68E7D55969F}" sibTransId="{74813A32-9393-484A-8526-C0FA7135FF07}"/>
    <dgm:cxn modelId="{16FA674D-4C1F-48BE-80C9-5421A2018AF1}" srcId="{287525BB-4DC7-4DBB-A030-84579CB9FB5A}" destId="{0BC30FCF-8644-40FB-AE9D-0DE41594DE60}" srcOrd="0" destOrd="0" parTransId="{4F48E5F8-B6B7-4DFA-90DC-4FBF808F44DD}" sibTransId="{0BBA945F-C808-45E3-9F83-CB37C0C04626}"/>
    <dgm:cxn modelId="{7B95E36E-D137-49E6-85ED-FDEEC4FD3595}" type="presOf" srcId="{D790E2EA-D69F-4AAE-98C9-D05378186CEC}" destId="{5C2439E4-0F59-424B-8AFE-D3E9F6CB98D0}" srcOrd="0" destOrd="0" presId="urn:microsoft.com/office/officeart/2005/8/layout/cycle4"/>
    <dgm:cxn modelId="{E0A61473-86AD-4CEB-9361-48F2B85E887A}" type="presOf" srcId="{5F5544B3-BC01-4E21-8FC5-1B741997E089}" destId="{B2220092-58A1-4025-B25D-1DA0EBD53A3A}" srcOrd="0" destOrd="0" presId="urn:microsoft.com/office/officeart/2005/8/layout/cycle4"/>
    <dgm:cxn modelId="{E2DDFD73-D219-437C-A0F0-C81A5E4692B2}" type="presOf" srcId="{03162E39-27A7-4FC7-A34C-4FD1399E7A29}" destId="{98B324AA-51AC-4005-BFA8-D21169AAA234}" srcOrd="0" destOrd="0" presId="urn:microsoft.com/office/officeart/2005/8/layout/cycle4"/>
    <dgm:cxn modelId="{5B337276-7829-4AC3-8C6D-860D86B25F1D}" type="presOf" srcId="{61D4C025-1A4C-4856-8F29-DDDFF84F7B5E}" destId="{44322C89-DF75-48F6-8C4F-FEC930D93214}" srcOrd="1" destOrd="1" presId="urn:microsoft.com/office/officeart/2005/8/layout/cycle4"/>
    <dgm:cxn modelId="{F51BC159-E2E1-4826-BEA8-893DD8B43513}" type="presOf" srcId="{29B537C5-9932-4B16-AF73-431A1B5CC6AF}" destId="{65B38203-C513-4560-88DC-F77AB21BC231}" srcOrd="1" destOrd="0" presId="urn:microsoft.com/office/officeart/2005/8/layout/cycle4"/>
    <dgm:cxn modelId="{736C7786-A041-4D25-A747-221288D13171}" srcId="{287525BB-4DC7-4DBB-A030-84579CB9FB5A}" destId="{61D4C025-1A4C-4856-8F29-DDDFF84F7B5E}" srcOrd="1" destOrd="0" parTransId="{E4DCA0F2-F9BD-4044-BACD-31A1C2CF4952}" sibTransId="{AD255192-3857-4112-B197-A02EEA49D9D6}"/>
    <dgm:cxn modelId="{27771B87-0422-41FF-AA7B-2C41C5A69D7E}" type="presOf" srcId="{E3D434EB-34E5-4069-ACF2-4FBA772DECD3}" destId="{7ADD66D3-CFDF-4DD2-A5E3-57F252346114}" srcOrd="1" destOrd="0" presId="urn:microsoft.com/office/officeart/2005/8/layout/cycle4"/>
    <dgm:cxn modelId="{D2D09A96-AB58-48C3-ADAB-80E625573836}" srcId="{D790E2EA-D69F-4AAE-98C9-D05378186CEC}" destId="{B0707ED2-3983-419C-B85E-DC5E6B013343}" srcOrd="0" destOrd="0" parTransId="{88EFD154-C502-48E0-AE9F-4690E3F6F78B}" sibTransId="{96330FCE-0729-45EE-8221-1949823C8305}"/>
    <dgm:cxn modelId="{5E5D0F9F-DFD1-4709-9CB9-AF1B8EE698E2}" srcId="{5F5544B3-BC01-4E21-8FC5-1B741997E089}" destId="{03162E39-27A7-4FC7-A34C-4FD1399E7A29}" srcOrd="2" destOrd="0" parTransId="{B041A0A6-46CB-4DBC-8152-064CE032303E}" sibTransId="{A97DE32C-873C-4451-AA9A-DCB4F7D1D037}"/>
    <dgm:cxn modelId="{36539AA1-AA0A-4B58-A840-2FE94E337EE1}" type="presOf" srcId="{42608FA3-FC22-4642-B969-3726B29CDF6E}" destId="{021DFE60-2056-4B04-BF9F-3A8DABDCEAEA}" srcOrd="0" destOrd="1" presId="urn:microsoft.com/office/officeart/2005/8/layout/cycle4"/>
    <dgm:cxn modelId="{D0D4E9C5-D8DA-43CD-B04D-D262B4BAC65C}" type="presOf" srcId="{EF95BBD3-FB21-4502-8E59-F5F0B9AF14E2}" destId="{93C8E945-1F95-4F87-BF6A-0EBA510E8A00}" srcOrd="0" destOrd="0" presId="urn:microsoft.com/office/officeart/2005/8/layout/cycle4"/>
    <dgm:cxn modelId="{928059C6-5589-4D67-A3AD-8BB9F1B75F7F}" srcId="{03162E39-27A7-4FC7-A34C-4FD1399E7A29}" destId="{E3D434EB-34E5-4069-ACF2-4FBA772DECD3}" srcOrd="0" destOrd="0" parTransId="{98B7D44C-B2FA-436C-ACDD-C01EF63F2B6A}" sibTransId="{F25E679B-77FC-4569-9C78-93D8DD770A62}"/>
    <dgm:cxn modelId="{D52F25CB-2660-427C-877F-B54473E4B5C8}" type="presOf" srcId="{0BC30FCF-8644-40FB-AE9D-0DE41594DE60}" destId="{A58115E7-3F99-4C89-B7AE-42298A062DEC}" srcOrd="0" destOrd="0" presId="urn:microsoft.com/office/officeart/2005/8/layout/cycle4"/>
    <dgm:cxn modelId="{C328D4D9-7E3B-4D69-A3DE-C2C5D72F3540}" type="presOf" srcId="{61D4C025-1A4C-4856-8F29-DDDFF84F7B5E}" destId="{A58115E7-3F99-4C89-B7AE-42298A062DEC}" srcOrd="0" destOrd="1" presId="urn:microsoft.com/office/officeart/2005/8/layout/cycle4"/>
    <dgm:cxn modelId="{379176DB-C0E5-4A8E-8D36-9BF93C7360A9}" srcId="{5F5544B3-BC01-4E21-8FC5-1B741997E089}" destId="{287525BB-4DC7-4DBB-A030-84579CB9FB5A}" srcOrd="1" destOrd="0" parTransId="{EBD8B49F-377B-4CEE-8FF9-816040A05239}" sibTransId="{7C73D95D-5ED8-49FA-AFFF-A3700FA84C50}"/>
    <dgm:cxn modelId="{5BFF52DC-5D0D-40F2-9862-3F50AF5D361A}" srcId="{EF95BBD3-FB21-4502-8E59-F5F0B9AF14E2}" destId="{D9439415-A0D4-4CE4-9FD2-482E1804638B}" srcOrd="1" destOrd="0" parTransId="{0F9E6618-20A4-4BF1-BC6B-2179169FCC6D}" sibTransId="{200CD976-3D1F-45ED-A7AD-16BD9F5B9E21}"/>
    <dgm:cxn modelId="{DB5F49DD-DE14-4086-B102-23C45D6779E5}" srcId="{5F5544B3-BC01-4E21-8FC5-1B741997E089}" destId="{EF95BBD3-FB21-4502-8E59-F5F0B9AF14E2}" srcOrd="3" destOrd="0" parTransId="{A8A291E1-9822-43E6-ACFA-CC48C9ED9639}" sibTransId="{C2060ACD-0EC2-4CE5-9400-54FA0268FC04}"/>
    <dgm:cxn modelId="{96A89EE6-0C14-4678-A914-9A27C0314409}" type="presOf" srcId="{E3D434EB-34E5-4069-ACF2-4FBA772DECD3}" destId="{4570A502-0F35-43BC-90CD-E50A822F6AD5}" srcOrd="0" destOrd="0" presId="urn:microsoft.com/office/officeart/2005/8/layout/cycle4"/>
    <dgm:cxn modelId="{007FF7E7-1367-4C24-9BB3-93F81AEED2F4}" type="presOf" srcId="{B0707ED2-3983-419C-B85E-DC5E6B013343}" destId="{021DFE60-2056-4B04-BF9F-3A8DABDCEAEA}" srcOrd="0" destOrd="0" presId="urn:microsoft.com/office/officeart/2005/8/layout/cycle4"/>
    <dgm:cxn modelId="{25C877ED-9463-41E5-8335-56FA2C9D9383}" type="presOf" srcId="{0BC30FCF-8644-40FB-AE9D-0DE41594DE60}" destId="{44322C89-DF75-48F6-8C4F-FEC930D93214}" srcOrd="1" destOrd="0" presId="urn:microsoft.com/office/officeart/2005/8/layout/cycle4"/>
    <dgm:cxn modelId="{82C53314-82E1-42C4-8ECA-A9105DD828F0}" type="presParOf" srcId="{B2220092-58A1-4025-B25D-1DA0EBD53A3A}" destId="{87C304CE-93E0-4061-BD89-AEFF1E235460}" srcOrd="0" destOrd="0" presId="urn:microsoft.com/office/officeart/2005/8/layout/cycle4"/>
    <dgm:cxn modelId="{40B35E85-12D3-4D23-AAD9-A04AAB0DB177}" type="presParOf" srcId="{87C304CE-93E0-4061-BD89-AEFF1E235460}" destId="{A5ABF6B6-96B0-463D-9127-21662E016B06}" srcOrd="0" destOrd="0" presId="urn:microsoft.com/office/officeart/2005/8/layout/cycle4"/>
    <dgm:cxn modelId="{1668E1B9-42FE-44B4-99FC-727D350A10D3}" type="presParOf" srcId="{A5ABF6B6-96B0-463D-9127-21662E016B06}" destId="{021DFE60-2056-4B04-BF9F-3A8DABDCEAEA}" srcOrd="0" destOrd="0" presId="urn:microsoft.com/office/officeart/2005/8/layout/cycle4"/>
    <dgm:cxn modelId="{90B6809C-77A1-4A81-BD47-4BA7E7C58665}" type="presParOf" srcId="{A5ABF6B6-96B0-463D-9127-21662E016B06}" destId="{829E56F1-A201-4001-9123-D637E48E717F}" srcOrd="1" destOrd="0" presId="urn:microsoft.com/office/officeart/2005/8/layout/cycle4"/>
    <dgm:cxn modelId="{D00DC0F9-89F1-49AA-BF4C-A4082F50BDA7}" type="presParOf" srcId="{87C304CE-93E0-4061-BD89-AEFF1E235460}" destId="{C1801A8A-EED0-497C-BAAF-4D0A0B3ADAF7}" srcOrd="1" destOrd="0" presId="urn:microsoft.com/office/officeart/2005/8/layout/cycle4"/>
    <dgm:cxn modelId="{2A2D994D-C1EE-435F-8B2F-D7B874CEBA5B}" type="presParOf" srcId="{C1801A8A-EED0-497C-BAAF-4D0A0B3ADAF7}" destId="{A58115E7-3F99-4C89-B7AE-42298A062DEC}" srcOrd="0" destOrd="0" presId="urn:microsoft.com/office/officeart/2005/8/layout/cycle4"/>
    <dgm:cxn modelId="{5F9282B0-C320-4595-AC44-A710D1BA1EA6}" type="presParOf" srcId="{C1801A8A-EED0-497C-BAAF-4D0A0B3ADAF7}" destId="{44322C89-DF75-48F6-8C4F-FEC930D93214}" srcOrd="1" destOrd="0" presId="urn:microsoft.com/office/officeart/2005/8/layout/cycle4"/>
    <dgm:cxn modelId="{E0FA4E64-BD37-4E49-86A4-94EB3313DA81}" type="presParOf" srcId="{87C304CE-93E0-4061-BD89-AEFF1E235460}" destId="{FEF05AB9-2AC8-4020-9B3A-2E024400F22F}" srcOrd="2" destOrd="0" presId="urn:microsoft.com/office/officeart/2005/8/layout/cycle4"/>
    <dgm:cxn modelId="{77FB05D4-4FDC-4A17-87C0-9FD114730B01}" type="presParOf" srcId="{FEF05AB9-2AC8-4020-9B3A-2E024400F22F}" destId="{4570A502-0F35-43BC-90CD-E50A822F6AD5}" srcOrd="0" destOrd="0" presId="urn:microsoft.com/office/officeart/2005/8/layout/cycle4"/>
    <dgm:cxn modelId="{D1CBD734-00D2-4BF8-946F-20E5BD7430E7}" type="presParOf" srcId="{FEF05AB9-2AC8-4020-9B3A-2E024400F22F}" destId="{7ADD66D3-CFDF-4DD2-A5E3-57F252346114}" srcOrd="1" destOrd="0" presId="urn:microsoft.com/office/officeart/2005/8/layout/cycle4"/>
    <dgm:cxn modelId="{7E60F64C-B99E-4928-B20D-5DB08A43092D}" type="presParOf" srcId="{87C304CE-93E0-4061-BD89-AEFF1E235460}" destId="{BBB486EF-C95A-4106-8155-5E965B4199CF}" srcOrd="3" destOrd="0" presId="urn:microsoft.com/office/officeart/2005/8/layout/cycle4"/>
    <dgm:cxn modelId="{D4CCF732-4550-4D4F-9AA8-46C0F5578643}" type="presParOf" srcId="{BBB486EF-C95A-4106-8155-5E965B4199CF}" destId="{D881F9B6-3DE0-4A55-A85C-A504BE4B0647}" srcOrd="0" destOrd="0" presId="urn:microsoft.com/office/officeart/2005/8/layout/cycle4"/>
    <dgm:cxn modelId="{20E6CF8D-FFE0-4627-90D4-770633E28FA7}" type="presParOf" srcId="{BBB486EF-C95A-4106-8155-5E965B4199CF}" destId="{65B38203-C513-4560-88DC-F77AB21BC231}" srcOrd="1" destOrd="0" presId="urn:microsoft.com/office/officeart/2005/8/layout/cycle4"/>
    <dgm:cxn modelId="{8156BA6C-7ABD-44DB-AAF8-4DB4D22343FC}" type="presParOf" srcId="{87C304CE-93E0-4061-BD89-AEFF1E235460}" destId="{210142D1-7DD8-4FDC-8356-723C6D007E1E}" srcOrd="4" destOrd="0" presId="urn:microsoft.com/office/officeart/2005/8/layout/cycle4"/>
    <dgm:cxn modelId="{9F8DEAAE-69A3-4EBC-8208-45AFD2E14BAD}" type="presParOf" srcId="{B2220092-58A1-4025-B25D-1DA0EBD53A3A}" destId="{9EEBA728-1B42-4CA1-9BB4-3B3204294B29}" srcOrd="1" destOrd="0" presId="urn:microsoft.com/office/officeart/2005/8/layout/cycle4"/>
    <dgm:cxn modelId="{8F836255-692B-4660-ACEA-1FAF7342DD57}" type="presParOf" srcId="{9EEBA728-1B42-4CA1-9BB4-3B3204294B29}" destId="{5C2439E4-0F59-424B-8AFE-D3E9F6CB98D0}" srcOrd="0" destOrd="0" presId="urn:microsoft.com/office/officeart/2005/8/layout/cycle4"/>
    <dgm:cxn modelId="{98DBD2A0-F2E0-4D7F-9362-F5514FF00015}" type="presParOf" srcId="{9EEBA728-1B42-4CA1-9BB4-3B3204294B29}" destId="{47790215-B9C2-4A85-BEFD-5AD20ABBE923}" srcOrd="1" destOrd="0" presId="urn:microsoft.com/office/officeart/2005/8/layout/cycle4"/>
    <dgm:cxn modelId="{8FC076F7-CF76-4210-A646-581DC455D9B7}" type="presParOf" srcId="{9EEBA728-1B42-4CA1-9BB4-3B3204294B29}" destId="{98B324AA-51AC-4005-BFA8-D21169AAA234}" srcOrd="2" destOrd="0" presId="urn:microsoft.com/office/officeart/2005/8/layout/cycle4"/>
    <dgm:cxn modelId="{1888D662-A42A-4526-80C9-BCD3E5F4A027}" type="presParOf" srcId="{9EEBA728-1B42-4CA1-9BB4-3B3204294B29}" destId="{93C8E945-1F95-4F87-BF6A-0EBA510E8A00}" srcOrd="3" destOrd="0" presId="urn:microsoft.com/office/officeart/2005/8/layout/cycle4"/>
    <dgm:cxn modelId="{6FA417E8-FBE5-46CC-887B-8207080A7DBA}" type="presParOf" srcId="{9EEBA728-1B42-4CA1-9BB4-3B3204294B29}" destId="{6C27FE6C-1AAC-46AD-BB71-70DE8103FA20}" srcOrd="4" destOrd="0" presId="urn:microsoft.com/office/officeart/2005/8/layout/cycle4"/>
    <dgm:cxn modelId="{74E9CE36-E57D-4A9D-ACDC-AD5C84AED66F}" type="presParOf" srcId="{B2220092-58A1-4025-B25D-1DA0EBD53A3A}" destId="{91D275EF-09ED-479C-9615-97B311A53D5D}" srcOrd="2" destOrd="0" presId="urn:microsoft.com/office/officeart/2005/8/layout/cycle4"/>
    <dgm:cxn modelId="{9B623163-7688-48B2-BD84-A6919E863376}" type="presParOf" srcId="{B2220092-58A1-4025-B25D-1DA0EBD53A3A}" destId="{218AECCE-F361-4E2D-A4A2-B456031529A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7533A7-9513-4BE5-94DB-DF8A9A535C5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AE9782-0C46-4579-B241-17D9C0620992}">
      <dgm:prSet custT="1"/>
      <dgm:spPr/>
      <dgm:t>
        <a:bodyPr/>
        <a:lstStyle/>
        <a:p>
          <a:r>
            <a:rPr lang="en-US" sz="1600" dirty="0"/>
            <a:t>Role based access for users at different levels such as Ministry, Province, District, Ward, or Service Provider, etc.</a:t>
          </a:r>
        </a:p>
      </dgm:t>
    </dgm:pt>
    <dgm:pt modelId="{6C6C8635-F371-42E4-B1D4-EFFD21AA2BE2}" type="parTrans" cxnId="{F63095C8-266C-4D4D-B221-36EAA3161B56}">
      <dgm:prSet/>
      <dgm:spPr/>
      <dgm:t>
        <a:bodyPr/>
        <a:lstStyle/>
        <a:p>
          <a:endParaRPr lang="en-US"/>
        </a:p>
      </dgm:t>
    </dgm:pt>
    <dgm:pt modelId="{DE69E4BA-D0F1-469A-A93C-3E5408F3581B}" type="sibTrans" cxnId="{F63095C8-266C-4D4D-B221-36EAA3161B56}">
      <dgm:prSet/>
      <dgm:spPr/>
      <dgm:t>
        <a:bodyPr/>
        <a:lstStyle/>
        <a:p>
          <a:endParaRPr lang="en-US"/>
        </a:p>
      </dgm:t>
    </dgm:pt>
    <dgm:pt modelId="{C74373B8-199C-4631-BA5F-95D447D5362D}">
      <dgm:prSet custT="1"/>
      <dgm:spPr/>
      <dgm:t>
        <a:bodyPr/>
        <a:lstStyle/>
        <a:p>
          <a:r>
            <a:rPr lang="en-US" sz="1600" dirty="0"/>
            <a:t>Standardized templates for data reporting and convergent data submission processes.</a:t>
          </a:r>
        </a:p>
      </dgm:t>
    </dgm:pt>
    <dgm:pt modelId="{EDAFCEE8-5092-440B-BDC3-7FAD1F84787C}" type="parTrans" cxnId="{0C90B2EB-268A-4632-8C20-C51BB86A23D6}">
      <dgm:prSet/>
      <dgm:spPr/>
      <dgm:t>
        <a:bodyPr/>
        <a:lstStyle/>
        <a:p>
          <a:endParaRPr lang="en-US"/>
        </a:p>
      </dgm:t>
    </dgm:pt>
    <dgm:pt modelId="{A232DA99-BBA0-4266-A140-818C7B03A75B}" type="sibTrans" cxnId="{0C90B2EB-268A-4632-8C20-C51BB86A23D6}">
      <dgm:prSet/>
      <dgm:spPr/>
      <dgm:t>
        <a:bodyPr/>
        <a:lstStyle/>
        <a:p>
          <a:endParaRPr lang="en-US"/>
        </a:p>
      </dgm:t>
    </dgm:pt>
    <dgm:pt modelId="{62974DD5-94E1-4E69-B3A3-33A8924E5F47}">
      <dgm:prSet custT="1"/>
      <dgm:spPr/>
      <dgm:t>
        <a:bodyPr/>
        <a:lstStyle/>
        <a:p>
          <a:r>
            <a:rPr lang="en-US" sz="1600" dirty="0"/>
            <a:t>Weekly, Monthly, Quarterly, Semi-Annual, and Annual Reporting periods and ad-hoc event registers.</a:t>
          </a:r>
        </a:p>
      </dgm:t>
    </dgm:pt>
    <dgm:pt modelId="{81E4C253-2438-46E7-86E2-DF0C3C2C32EF}" type="parTrans" cxnId="{5B25B8E2-4118-4E1B-99B9-79E193997F88}">
      <dgm:prSet/>
      <dgm:spPr/>
      <dgm:t>
        <a:bodyPr/>
        <a:lstStyle/>
        <a:p>
          <a:endParaRPr lang="en-US"/>
        </a:p>
      </dgm:t>
    </dgm:pt>
    <dgm:pt modelId="{4BC55611-3E8F-4DB1-81DF-C71CF14A04F9}" type="sibTrans" cxnId="{5B25B8E2-4118-4E1B-99B9-79E193997F88}">
      <dgm:prSet/>
      <dgm:spPr/>
      <dgm:t>
        <a:bodyPr/>
        <a:lstStyle/>
        <a:p>
          <a:endParaRPr lang="en-US"/>
        </a:p>
      </dgm:t>
    </dgm:pt>
    <dgm:pt modelId="{C0BA24AE-BF43-41D4-86EF-F46898C9B8D7}">
      <dgm:prSet custT="1"/>
      <dgm:spPr/>
      <dgm:t>
        <a:bodyPr/>
        <a:lstStyle/>
        <a:p>
          <a:r>
            <a:rPr lang="en-US" sz="1600" dirty="0"/>
            <a:t>Automatic alerts/reminders for report submissions</a:t>
          </a:r>
        </a:p>
      </dgm:t>
    </dgm:pt>
    <dgm:pt modelId="{EC569188-176E-4B0F-9319-31B07ADE19C1}" type="parTrans" cxnId="{64B43EDF-8F2D-472C-928F-FB08F02BD703}">
      <dgm:prSet/>
      <dgm:spPr/>
      <dgm:t>
        <a:bodyPr/>
        <a:lstStyle/>
        <a:p>
          <a:endParaRPr lang="en-US"/>
        </a:p>
      </dgm:t>
    </dgm:pt>
    <dgm:pt modelId="{B037C7FB-87D3-453B-BAA6-9A7986524013}" type="sibTrans" cxnId="{64B43EDF-8F2D-472C-928F-FB08F02BD703}">
      <dgm:prSet/>
      <dgm:spPr/>
      <dgm:t>
        <a:bodyPr/>
        <a:lstStyle/>
        <a:p>
          <a:endParaRPr lang="en-US"/>
        </a:p>
      </dgm:t>
    </dgm:pt>
    <dgm:pt modelId="{5E444EE9-892F-4AA4-B162-04C77DF1214A}">
      <dgm:prSet custT="1"/>
      <dgm:spPr/>
      <dgm:t>
        <a:bodyPr/>
        <a:lstStyle/>
        <a:p>
          <a:r>
            <a:rPr lang="en-US" sz="1600" dirty="0"/>
            <a:t>Consistency checks and validation on data entry forms</a:t>
          </a:r>
        </a:p>
      </dgm:t>
    </dgm:pt>
    <dgm:pt modelId="{B91D325F-7619-49EE-90E6-E97AEF0A69CF}" type="parTrans" cxnId="{B71FE0A4-E895-4296-AFA3-CC21E9F9A493}">
      <dgm:prSet/>
      <dgm:spPr/>
      <dgm:t>
        <a:bodyPr/>
        <a:lstStyle/>
        <a:p>
          <a:endParaRPr lang="en-US"/>
        </a:p>
      </dgm:t>
    </dgm:pt>
    <dgm:pt modelId="{190B94B6-B971-414F-9EB7-0528585FD024}" type="sibTrans" cxnId="{B71FE0A4-E895-4296-AFA3-CC21E9F9A493}">
      <dgm:prSet/>
      <dgm:spPr/>
      <dgm:t>
        <a:bodyPr/>
        <a:lstStyle/>
        <a:p>
          <a:endParaRPr lang="en-US"/>
        </a:p>
      </dgm:t>
    </dgm:pt>
    <dgm:pt modelId="{896B5853-869B-4DBE-86B6-C1AB89A2B529}">
      <dgm:prSet custT="1"/>
      <dgm:spPr/>
      <dgm:t>
        <a:bodyPr/>
        <a:lstStyle/>
        <a:p>
          <a:r>
            <a:rPr lang="en-US" sz="1600" dirty="0"/>
            <a:t>Analytical reports with aggregation of data at ward, district, province, and national/ministry levels</a:t>
          </a:r>
        </a:p>
      </dgm:t>
    </dgm:pt>
    <dgm:pt modelId="{CF2C5520-9EC4-4E2B-B058-921BC68C9782}" type="parTrans" cxnId="{01AFB593-DCA0-41B0-8982-E8437EE51819}">
      <dgm:prSet/>
      <dgm:spPr/>
      <dgm:t>
        <a:bodyPr/>
        <a:lstStyle/>
        <a:p>
          <a:endParaRPr lang="en-US"/>
        </a:p>
      </dgm:t>
    </dgm:pt>
    <dgm:pt modelId="{D7C0D36C-7337-4605-A98A-F2B3FF967530}" type="sibTrans" cxnId="{01AFB593-DCA0-41B0-8982-E8437EE51819}">
      <dgm:prSet/>
      <dgm:spPr/>
      <dgm:t>
        <a:bodyPr/>
        <a:lstStyle/>
        <a:p>
          <a:endParaRPr lang="en-US"/>
        </a:p>
      </dgm:t>
    </dgm:pt>
    <dgm:pt modelId="{E69F3B2F-6FC7-4004-AF01-2C49C80FDB87}">
      <dgm:prSet custT="1"/>
      <dgm:spPr/>
      <dgm:t>
        <a:bodyPr/>
        <a:lstStyle/>
        <a:p>
          <a:r>
            <a:rPr lang="en-US" sz="1600" dirty="0"/>
            <a:t>Report builder with multiple filters and column selections</a:t>
          </a:r>
        </a:p>
      </dgm:t>
    </dgm:pt>
    <dgm:pt modelId="{2088D5A7-2CD8-4F66-B014-312F7F0A5561}" type="parTrans" cxnId="{235014BC-61AB-4A3E-9673-327F91107333}">
      <dgm:prSet/>
      <dgm:spPr/>
      <dgm:t>
        <a:bodyPr/>
        <a:lstStyle/>
        <a:p>
          <a:endParaRPr lang="en-US"/>
        </a:p>
      </dgm:t>
    </dgm:pt>
    <dgm:pt modelId="{D6394B56-F11B-4578-82CD-F9D4AAA78C2B}" type="sibTrans" cxnId="{235014BC-61AB-4A3E-9673-327F91107333}">
      <dgm:prSet/>
      <dgm:spPr/>
      <dgm:t>
        <a:bodyPr/>
        <a:lstStyle/>
        <a:p>
          <a:endParaRPr lang="en-US"/>
        </a:p>
      </dgm:t>
    </dgm:pt>
    <dgm:pt modelId="{943E0013-6EB8-4502-BF9D-BF122BD66806}">
      <dgm:prSet/>
      <dgm:spPr/>
    </dgm:pt>
    <dgm:pt modelId="{D23A9936-0B49-464B-9448-7E417A7BBCE0}" type="parTrans" cxnId="{E4BB8093-AEE4-4B2E-8B0A-CC3567A314B4}">
      <dgm:prSet/>
      <dgm:spPr/>
      <dgm:t>
        <a:bodyPr/>
        <a:lstStyle/>
        <a:p>
          <a:endParaRPr lang="en-US"/>
        </a:p>
      </dgm:t>
    </dgm:pt>
    <dgm:pt modelId="{98E86742-98DC-4ECD-BB91-99B0E52F2A10}" type="sibTrans" cxnId="{E4BB8093-AEE4-4B2E-8B0A-CC3567A314B4}">
      <dgm:prSet/>
      <dgm:spPr/>
      <dgm:t>
        <a:bodyPr/>
        <a:lstStyle/>
        <a:p>
          <a:endParaRPr lang="en-US"/>
        </a:p>
      </dgm:t>
    </dgm:pt>
    <dgm:pt modelId="{168DB155-1242-4711-B4F3-280B388F90DE}" type="pres">
      <dgm:prSet presAssocID="{0D7533A7-9513-4BE5-94DB-DF8A9A535C54}" presName="compositeShape" presStyleCnt="0">
        <dgm:presLayoutVars>
          <dgm:chMax val="7"/>
          <dgm:dir/>
          <dgm:resizeHandles val="exact"/>
        </dgm:presLayoutVars>
      </dgm:prSet>
      <dgm:spPr/>
    </dgm:pt>
    <dgm:pt modelId="{B224D048-18E2-45BF-8308-08AE3B0B16F9}" type="pres">
      <dgm:prSet presAssocID="{91AE9782-0C46-4579-B241-17D9C0620992}" presName="circ1" presStyleLbl="vennNode1" presStyleIdx="0" presStyleCnt="7"/>
      <dgm:spPr/>
    </dgm:pt>
    <dgm:pt modelId="{6E82BA9A-E6F5-4F7D-B045-1099F4C3A222}" type="pres">
      <dgm:prSet presAssocID="{91AE9782-0C46-4579-B241-17D9C0620992}" presName="circ1Tx" presStyleLbl="revTx" presStyleIdx="0" presStyleCnt="0" custScaleX="237624">
        <dgm:presLayoutVars>
          <dgm:chMax val="0"/>
          <dgm:chPref val="0"/>
          <dgm:bulletEnabled val="1"/>
        </dgm:presLayoutVars>
      </dgm:prSet>
      <dgm:spPr/>
    </dgm:pt>
    <dgm:pt modelId="{79081C14-8E1D-403D-AF8C-C742CBFEE730}" type="pres">
      <dgm:prSet presAssocID="{C74373B8-199C-4631-BA5F-95D447D5362D}" presName="circ2" presStyleLbl="vennNode1" presStyleIdx="1" presStyleCnt="7"/>
      <dgm:spPr/>
    </dgm:pt>
    <dgm:pt modelId="{0AFE2856-3D51-4B99-8ACF-E99EE1FFD8ED}" type="pres">
      <dgm:prSet presAssocID="{C74373B8-199C-4631-BA5F-95D447D5362D}" presName="circ2Tx" presStyleLbl="revTx" presStyleIdx="0" presStyleCnt="0" custScaleX="247163" custLinFactNeighborX="81294" custLinFactNeighborY="848">
        <dgm:presLayoutVars>
          <dgm:chMax val="0"/>
          <dgm:chPref val="0"/>
          <dgm:bulletEnabled val="1"/>
        </dgm:presLayoutVars>
      </dgm:prSet>
      <dgm:spPr/>
    </dgm:pt>
    <dgm:pt modelId="{9AFF8948-AA3F-4EB0-8874-310AF2AC4981}" type="pres">
      <dgm:prSet presAssocID="{62974DD5-94E1-4E69-B3A3-33A8924E5F47}" presName="circ3" presStyleLbl="vennNode1" presStyleIdx="2" presStyleCnt="7"/>
      <dgm:spPr/>
    </dgm:pt>
    <dgm:pt modelId="{9D1A5E98-E07A-4F38-882F-59AA90002E5B}" type="pres">
      <dgm:prSet presAssocID="{62974DD5-94E1-4E69-B3A3-33A8924E5F47}" presName="circ3Tx" presStyleLbl="revTx" presStyleIdx="0" presStyleCnt="0" custScaleX="260628" custLinFactNeighborX="80216" custLinFactNeighborY="2382">
        <dgm:presLayoutVars>
          <dgm:chMax val="0"/>
          <dgm:chPref val="0"/>
          <dgm:bulletEnabled val="1"/>
        </dgm:presLayoutVars>
      </dgm:prSet>
      <dgm:spPr/>
    </dgm:pt>
    <dgm:pt modelId="{D6BC462D-6810-443A-9119-2D726B02C786}" type="pres">
      <dgm:prSet presAssocID="{C0BA24AE-BF43-41D4-86EF-F46898C9B8D7}" presName="circ4" presStyleLbl="vennNode1" presStyleIdx="3" presStyleCnt="7"/>
      <dgm:spPr/>
    </dgm:pt>
    <dgm:pt modelId="{42B4E095-C462-44F7-92C2-532E13C6DB85}" type="pres">
      <dgm:prSet presAssocID="{C0BA24AE-BF43-41D4-86EF-F46898C9B8D7}" presName="circ4Tx" presStyleLbl="revTx" presStyleIdx="0" presStyleCnt="0" custScaleX="157846">
        <dgm:presLayoutVars>
          <dgm:chMax val="0"/>
          <dgm:chPref val="0"/>
          <dgm:bulletEnabled val="1"/>
        </dgm:presLayoutVars>
      </dgm:prSet>
      <dgm:spPr/>
    </dgm:pt>
    <dgm:pt modelId="{65170EA4-935F-4C9B-B19A-7100656AE3F9}" type="pres">
      <dgm:prSet presAssocID="{5E444EE9-892F-4AA4-B162-04C77DF1214A}" presName="circ5" presStyleLbl="vennNode1" presStyleIdx="4" presStyleCnt="7"/>
      <dgm:spPr/>
    </dgm:pt>
    <dgm:pt modelId="{A3A3FD0D-925D-46B2-A4CC-ED4ED68782E3}" type="pres">
      <dgm:prSet presAssocID="{5E444EE9-892F-4AA4-B162-04C77DF1214A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A0BB842-5EFB-45D7-8A0C-9BB2348B6BB8}" type="pres">
      <dgm:prSet presAssocID="{896B5853-869B-4DBE-86B6-C1AB89A2B529}" presName="circ6" presStyleLbl="vennNode1" presStyleIdx="5" presStyleCnt="7"/>
      <dgm:spPr/>
    </dgm:pt>
    <dgm:pt modelId="{5116B54D-1101-47B0-90A2-D4425C2ED7C0}" type="pres">
      <dgm:prSet presAssocID="{896B5853-869B-4DBE-86B6-C1AB89A2B529}" presName="circ6Tx" presStyleLbl="revTx" presStyleIdx="0" presStyleCnt="0" custScaleX="235880" custLinFactNeighborX="-68911" custLinFactNeighborY="-794">
        <dgm:presLayoutVars>
          <dgm:chMax val="0"/>
          <dgm:chPref val="0"/>
          <dgm:bulletEnabled val="1"/>
        </dgm:presLayoutVars>
      </dgm:prSet>
      <dgm:spPr/>
    </dgm:pt>
    <dgm:pt modelId="{D5C80F69-48E3-447D-A95A-9CDC2AB742D7}" type="pres">
      <dgm:prSet presAssocID="{E69F3B2F-6FC7-4004-AF01-2C49C80FDB87}" presName="circ7" presStyleLbl="vennNode1" presStyleIdx="6" presStyleCnt="7"/>
      <dgm:spPr/>
    </dgm:pt>
    <dgm:pt modelId="{05B9DE50-167A-4C09-A976-007FD9504D7E}" type="pres">
      <dgm:prSet presAssocID="{E69F3B2F-6FC7-4004-AF01-2C49C80FDB87}" presName="circ7Tx" presStyleLbl="revTx" presStyleIdx="0" presStyleCnt="0" custScaleX="237014">
        <dgm:presLayoutVars>
          <dgm:chMax val="0"/>
          <dgm:chPref val="0"/>
          <dgm:bulletEnabled val="1"/>
        </dgm:presLayoutVars>
      </dgm:prSet>
      <dgm:spPr/>
    </dgm:pt>
  </dgm:ptLst>
  <dgm:cxnLst>
    <dgm:cxn modelId="{501A9A41-2D61-4BAC-B726-B69E486977B5}" type="presOf" srcId="{91AE9782-0C46-4579-B241-17D9C0620992}" destId="{6E82BA9A-E6F5-4F7D-B045-1099F4C3A222}" srcOrd="0" destOrd="0" presId="urn:microsoft.com/office/officeart/2005/8/layout/venn1"/>
    <dgm:cxn modelId="{881D716D-5D45-4F55-AA2B-D08B3D3CB714}" type="presOf" srcId="{5E444EE9-892F-4AA4-B162-04C77DF1214A}" destId="{A3A3FD0D-925D-46B2-A4CC-ED4ED68782E3}" srcOrd="0" destOrd="0" presId="urn:microsoft.com/office/officeart/2005/8/layout/venn1"/>
    <dgm:cxn modelId="{E4BB8093-AEE4-4B2E-8B0A-CC3567A314B4}" srcId="{0D7533A7-9513-4BE5-94DB-DF8A9A535C54}" destId="{943E0013-6EB8-4502-BF9D-BF122BD66806}" srcOrd="7" destOrd="0" parTransId="{D23A9936-0B49-464B-9448-7E417A7BBCE0}" sibTransId="{98E86742-98DC-4ECD-BB91-99B0E52F2A10}"/>
    <dgm:cxn modelId="{01AFB593-DCA0-41B0-8982-E8437EE51819}" srcId="{0D7533A7-9513-4BE5-94DB-DF8A9A535C54}" destId="{896B5853-869B-4DBE-86B6-C1AB89A2B529}" srcOrd="5" destOrd="0" parTransId="{CF2C5520-9EC4-4E2B-B058-921BC68C9782}" sibTransId="{D7C0D36C-7337-4605-A98A-F2B3FF967530}"/>
    <dgm:cxn modelId="{2C7A469E-2246-4DFD-80E0-7B204D0D287C}" type="presOf" srcId="{C0BA24AE-BF43-41D4-86EF-F46898C9B8D7}" destId="{42B4E095-C462-44F7-92C2-532E13C6DB85}" srcOrd="0" destOrd="0" presId="urn:microsoft.com/office/officeart/2005/8/layout/venn1"/>
    <dgm:cxn modelId="{B71FE0A4-E895-4296-AFA3-CC21E9F9A493}" srcId="{0D7533A7-9513-4BE5-94DB-DF8A9A535C54}" destId="{5E444EE9-892F-4AA4-B162-04C77DF1214A}" srcOrd="4" destOrd="0" parTransId="{B91D325F-7619-49EE-90E6-E97AEF0A69CF}" sibTransId="{190B94B6-B971-414F-9EB7-0528585FD024}"/>
    <dgm:cxn modelId="{2AAEC0B9-9E47-4D65-90B7-F078513FC8C4}" type="presOf" srcId="{896B5853-869B-4DBE-86B6-C1AB89A2B529}" destId="{5116B54D-1101-47B0-90A2-D4425C2ED7C0}" srcOrd="0" destOrd="0" presId="urn:microsoft.com/office/officeart/2005/8/layout/venn1"/>
    <dgm:cxn modelId="{235014BC-61AB-4A3E-9673-327F91107333}" srcId="{0D7533A7-9513-4BE5-94DB-DF8A9A535C54}" destId="{E69F3B2F-6FC7-4004-AF01-2C49C80FDB87}" srcOrd="6" destOrd="0" parTransId="{2088D5A7-2CD8-4F66-B014-312F7F0A5561}" sibTransId="{D6394B56-F11B-4578-82CD-F9D4AAA78C2B}"/>
    <dgm:cxn modelId="{EB76A6C5-8357-4DC9-B903-B706E75C3E07}" type="presOf" srcId="{E69F3B2F-6FC7-4004-AF01-2C49C80FDB87}" destId="{05B9DE50-167A-4C09-A976-007FD9504D7E}" srcOrd="0" destOrd="0" presId="urn:microsoft.com/office/officeart/2005/8/layout/venn1"/>
    <dgm:cxn modelId="{F63095C8-266C-4D4D-B221-36EAA3161B56}" srcId="{0D7533A7-9513-4BE5-94DB-DF8A9A535C54}" destId="{91AE9782-0C46-4579-B241-17D9C0620992}" srcOrd="0" destOrd="0" parTransId="{6C6C8635-F371-42E4-B1D4-EFFD21AA2BE2}" sibTransId="{DE69E4BA-D0F1-469A-A93C-3E5408F3581B}"/>
    <dgm:cxn modelId="{224178D5-77BE-4312-AF4D-904E354A684D}" type="presOf" srcId="{C74373B8-199C-4631-BA5F-95D447D5362D}" destId="{0AFE2856-3D51-4B99-8ACF-E99EE1FFD8ED}" srcOrd="0" destOrd="0" presId="urn:microsoft.com/office/officeart/2005/8/layout/venn1"/>
    <dgm:cxn modelId="{64B43EDF-8F2D-472C-928F-FB08F02BD703}" srcId="{0D7533A7-9513-4BE5-94DB-DF8A9A535C54}" destId="{C0BA24AE-BF43-41D4-86EF-F46898C9B8D7}" srcOrd="3" destOrd="0" parTransId="{EC569188-176E-4B0F-9319-31B07ADE19C1}" sibTransId="{B037C7FB-87D3-453B-BAA6-9A7986524013}"/>
    <dgm:cxn modelId="{5B25B8E2-4118-4E1B-99B9-79E193997F88}" srcId="{0D7533A7-9513-4BE5-94DB-DF8A9A535C54}" destId="{62974DD5-94E1-4E69-B3A3-33A8924E5F47}" srcOrd="2" destOrd="0" parTransId="{81E4C253-2438-46E7-86E2-DF0C3C2C32EF}" sibTransId="{4BC55611-3E8F-4DB1-81DF-C71CF14A04F9}"/>
    <dgm:cxn modelId="{567E89EB-7790-4BD7-8F90-AFFBE5A8ABC0}" type="presOf" srcId="{0D7533A7-9513-4BE5-94DB-DF8A9A535C54}" destId="{168DB155-1242-4711-B4F3-280B388F90DE}" srcOrd="0" destOrd="0" presId="urn:microsoft.com/office/officeart/2005/8/layout/venn1"/>
    <dgm:cxn modelId="{0C90B2EB-268A-4632-8C20-C51BB86A23D6}" srcId="{0D7533A7-9513-4BE5-94DB-DF8A9A535C54}" destId="{C74373B8-199C-4631-BA5F-95D447D5362D}" srcOrd="1" destOrd="0" parTransId="{EDAFCEE8-5092-440B-BDC3-7FAD1F84787C}" sibTransId="{A232DA99-BBA0-4266-A140-818C7B03A75B}"/>
    <dgm:cxn modelId="{CC1CEFFD-7E09-4D4D-9126-71F7A48B4ECC}" type="presOf" srcId="{62974DD5-94E1-4E69-B3A3-33A8924E5F47}" destId="{9D1A5E98-E07A-4F38-882F-59AA90002E5B}" srcOrd="0" destOrd="0" presId="urn:microsoft.com/office/officeart/2005/8/layout/venn1"/>
    <dgm:cxn modelId="{CAD016C3-B18A-4EA4-AEC7-485AFF8384F1}" type="presParOf" srcId="{168DB155-1242-4711-B4F3-280B388F90DE}" destId="{B224D048-18E2-45BF-8308-08AE3B0B16F9}" srcOrd="0" destOrd="0" presId="urn:microsoft.com/office/officeart/2005/8/layout/venn1"/>
    <dgm:cxn modelId="{BA68ADD1-0CF4-43FF-AC74-32EDF777302C}" type="presParOf" srcId="{168DB155-1242-4711-B4F3-280B388F90DE}" destId="{6E82BA9A-E6F5-4F7D-B045-1099F4C3A222}" srcOrd="1" destOrd="0" presId="urn:microsoft.com/office/officeart/2005/8/layout/venn1"/>
    <dgm:cxn modelId="{4AA77131-3924-4DB9-9875-37AC90802689}" type="presParOf" srcId="{168DB155-1242-4711-B4F3-280B388F90DE}" destId="{79081C14-8E1D-403D-AF8C-C742CBFEE730}" srcOrd="2" destOrd="0" presId="urn:microsoft.com/office/officeart/2005/8/layout/venn1"/>
    <dgm:cxn modelId="{82179B3F-992C-4D4E-9602-3DAE9CB80E01}" type="presParOf" srcId="{168DB155-1242-4711-B4F3-280B388F90DE}" destId="{0AFE2856-3D51-4B99-8ACF-E99EE1FFD8ED}" srcOrd="3" destOrd="0" presId="urn:microsoft.com/office/officeart/2005/8/layout/venn1"/>
    <dgm:cxn modelId="{FC2D4E22-744C-4C88-8CCC-4303CF2FB503}" type="presParOf" srcId="{168DB155-1242-4711-B4F3-280B388F90DE}" destId="{9AFF8948-AA3F-4EB0-8874-310AF2AC4981}" srcOrd="4" destOrd="0" presId="urn:microsoft.com/office/officeart/2005/8/layout/venn1"/>
    <dgm:cxn modelId="{AAFD3A1E-2143-45E9-A25B-B529179A6820}" type="presParOf" srcId="{168DB155-1242-4711-B4F3-280B388F90DE}" destId="{9D1A5E98-E07A-4F38-882F-59AA90002E5B}" srcOrd="5" destOrd="0" presId="urn:microsoft.com/office/officeart/2005/8/layout/venn1"/>
    <dgm:cxn modelId="{AD44DAB1-AFCA-4EF5-A451-1B89E799321F}" type="presParOf" srcId="{168DB155-1242-4711-B4F3-280B388F90DE}" destId="{D6BC462D-6810-443A-9119-2D726B02C786}" srcOrd="6" destOrd="0" presId="urn:microsoft.com/office/officeart/2005/8/layout/venn1"/>
    <dgm:cxn modelId="{6F12D07F-B4D3-4603-B7C5-DCA135A63757}" type="presParOf" srcId="{168DB155-1242-4711-B4F3-280B388F90DE}" destId="{42B4E095-C462-44F7-92C2-532E13C6DB85}" srcOrd="7" destOrd="0" presId="urn:microsoft.com/office/officeart/2005/8/layout/venn1"/>
    <dgm:cxn modelId="{AA048B93-A577-4546-9E80-0D6710C3518A}" type="presParOf" srcId="{168DB155-1242-4711-B4F3-280B388F90DE}" destId="{65170EA4-935F-4C9B-B19A-7100656AE3F9}" srcOrd="8" destOrd="0" presId="urn:microsoft.com/office/officeart/2005/8/layout/venn1"/>
    <dgm:cxn modelId="{7E7E2BE7-F094-4601-828B-3F6869C96F94}" type="presParOf" srcId="{168DB155-1242-4711-B4F3-280B388F90DE}" destId="{A3A3FD0D-925D-46B2-A4CC-ED4ED68782E3}" srcOrd="9" destOrd="0" presId="urn:microsoft.com/office/officeart/2005/8/layout/venn1"/>
    <dgm:cxn modelId="{6EAEEB2E-84A8-4239-BC99-49559C5A32D8}" type="presParOf" srcId="{168DB155-1242-4711-B4F3-280B388F90DE}" destId="{EA0BB842-5EFB-45D7-8A0C-9BB2348B6BB8}" srcOrd="10" destOrd="0" presId="urn:microsoft.com/office/officeart/2005/8/layout/venn1"/>
    <dgm:cxn modelId="{7172F90E-E928-4C65-B735-C6DA6B8EF63C}" type="presParOf" srcId="{168DB155-1242-4711-B4F3-280B388F90DE}" destId="{5116B54D-1101-47B0-90A2-D4425C2ED7C0}" srcOrd="11" destOrd="0" presId="urn:microsoft.com/office/officeart/2005/8/layout/venn1"/>
    <dgm:cxn modelId="{B52E67DB-CB5C-4144-94F8-38548674DD85}" type="presParOf" srcId="{168DB155-1242-4711-B4F3-280B388F90DE}" destId="{D5C80F69-48E3-447D-A95A-9CDC2AB742D7}" srcOrd="12" destOrd="0" presId="urn:microsoft.com/office/officeart/2005/8/layout/venn1"/>
    <dgm:cxn modelId="{28B9B495-3DF5-4E8F-8C9F-592E77E8CA5C}" type="presParOf" srcId="{168DB155-1242-4711-B4F3-280B388F90DE}" destId="{05B9DE50-167A-4C09-A976-007FD9504D7E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55E9AD-E42D-4523-A52D-0ADADB00F6B0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CD6DF4-38DC-4EB8-8750-7A5E32A46E20}">
      <dgm:prSet/>
      <dgm:spPr/>
      <dgm:t>
        <a:bodyPr/>
        <a:lstStyle/>
        <a:p>
          <a:r>
            <a:rPr lang="en-US" dirty="0"/>
            <a:t>Document and Systems Review</a:t>
          </a:r>
        </a:p>
      </dgm:t>
    </dgm:pt>
    <dgm:pt modelId="{8AF75F94-6A88-48F7-B2E1-4EB3B59D150D}" type="parTrans" cxnId="{DA4A2EA9-79F4-4D54-9BD4-FDBE13FF115D}">
      <dgm:prSet/>
      <dgm:spPr/>
      <dgm:t>
        <a:bodyPr/>
        <a:lstStyle/>
        <a:p>
          <a:endParaRPr lang="en-US"/>
        </a:p>
      </dgm:t>
    </dgm:pt>
    <dgm:pt modelId="{B544F3FA-F3BA-407A-BB32-6D5F852C3CC0}" type="sibTrans" cxnId="{DA4A2EA9-79F4-4D54-9BD4-FDBE13FF115D}">
      <dgm:prSet/>
      <dgm:spPr/>
      <dgm:t>
        <a:bodyPr/>
        <a:lstStyle/>
        <a:p>
          <a:endParaRPr lang="en-US"/>
        </a:p>
      </dgm:t>
    </dgm:pt>
    <dgm:pt modelId="{A85D6A69-1C65-46EC-8A80-F8418AA84602}">
      <dgm:prSet/>
      <dgm:spPr/>
      <dgm:t>
        <a:bodyPr/>
        <a:lstStyle/>
        <a:p>
          <a:r>
            <a:rPr lang="en-US"/>
            <a:t>System Requirement Study</a:t>
          </a:r>
        </a:p>
      </dgm:t>
    </dgm:pt>
    <dgm:pt modelId="{C3442E77-8B3B-4E2C-BD31-68C58DEB2344}" type="parTrans" cxnId="{6AAE550B-5FA2-4CD9-A25A-2AE03CBD55ED}">
      <dgm:prSet/>
      <dgm:spPr/>
      <dgm:t>
        <a:bodyPr/>
        <a:lstStyle/>
        <a:p>
          <a:endParaRPr lang="en-US"/>
        </a:p>
      </dgm:t>
    </dgm:pt>
    <dgm:pt modelId="{83D07EB3-326A-437D-A109-003B42519434}" type="sibTrans" cxnId="{6AAE550B-5FA2-4CD9-A25A-2AE03CBD55ED}">
      <dgm:prSet/>
      <dgm:spPr/>
      <dgm:t>
        <a:bodyPr/>
        <a:lstStyle/>
        <a:p>
          <a:endParaRPr lang="en-US"/>
        </a:p>
      </dgm:t>
    </dgm:pt>
    <dgm:pt modelId="{CF2CC414-694E-4D76-813D-A9D968266771}">
      <dgm:prSet/>
      <dgm:spPr/>
      <dgm:t>
        <a:bodyPr/>
        <a:lstStyle/>
        <a:p>
          <a:r>
            <a:rPr lang="en-US"/>
            <a:t>Development Backlog</a:t>
          </a:r>
        </a:p>
      </dgm:t>
    </dgm:pt>
    <dgm:pt modelId="{F6B135C3-5295-48A5-81A7-72689BE7DD76}" type="parTrans" cxnId="{F91EF54D-C46B-43DB-937F-F5E2DD918AB0}">
      <dgm:prSet/>
      <dgm:spPr/>
      <dgm:t>
        <a:bodyPr/>
        <a:lstStyle/>
        <a:p>
          <a:endParaRPr lang="en-US"/>
        </a:p>
      </dgm:t>
    </dgm:pt>
    <dgm:pt modelId="{F848AF29-0F08-4DFB-82E3-C8D30B2D299D}" type="sibTrans" cxnId="{F91EF54D-C46B-43DB-937F-F5E2DD918AB0}">
      <dgm:prSet/>
      <dgm:spPr/>
      <dgm:t>
        <a:bodyPr/>
        <a:lstStyle/>
        <a:p>
          <a:endParaRPr lang="en-US"/>
        </a:p>
      </dgm:t>
    </dgm:pt>
    <dgm:pt modelId="{9B15081E-B5A5-4322-8F0E-185B613D9DFA}" type="pres">
      <dgm:prSet presAssocID="{AD55E9AD-E42D-4523-A52D-0ADADB00F6B0}" presName="Name0" presStyleCnt="0">
        <dgm:presLayoutVars>
          <dgm:dir/>
          <dgm:resizeHandles val="exact"/>
        </dgm:presLayoutVars>
      </dgm:prSet>
      <dgm:spPr/>
    </dgm:pt>
    <dgm:pt modelId="{D515AC78-31D4-46FD-BCD1-2CC0C210A907}" type="pres">
      <dgm:prSet presAssocID="{98CD6DF4-38DC-4EB8-8750-7A5E32A46E20}" presName="node" presStyleLbl="node1" presStyleIdx="0" presStyleCnt="3">
        <dgm:presLayoutVars>
          <dgm:bulletEnabled val="1"/>
        </dgm:presLayoutVars>
      </dgm:prSet>
      <dgm:spPr/>
    </dgm:pt>
    <dgm:pt modelId="{FAD93FF4-A775-4743-BB58-4168994DBC0C}" type="pres">
      <dgm:prSet presAssocID="{B544F3FA-F3BA-407A-BB32-6D5F852C3CC0}" presName="sibTrans" presStyleLbl="sibTrans2D1" presStyleIdx="0" presStyleCnt="2"/>
      <dgm:spPr/>
    </dgm:pt>
    <dgm:pt modelId="{EF5FE192-0710-46D3-AE6A-05DE0B56BCAA}" type="pres">
      <dgm:prSet presAssocID="{B544F3FA-F3BA-407A-BB32-6D5F852C3CC0}" presName="connectorText" presStyleLbl="sibTrans2D1" presStyleIdx="0" presStyleCnt="2"/>
      <dgm:spPr/>
    </dgm:pt>
    <dgm:pt modelId="{6AA4B601-4F53-461E-9457-8E0F83A38B3B}" type="pres">
      <dgm:prSet presAssocID="{A85D6A69-1C65-46EC-8A80-F8418AA84602}" presName="node" presStyleLbl="node1" presStyleIdx="1" presStyleCnt="3">
        <dgm:presLayoutVars>
          <dgm:bulletEnabled val="1"/>
        </dgm:presLayoutVars>
      </dgm:prSet>
      <dgm:spPr/>
    </dgm:pt>
    <dgm:pt modelId="{728A655D-2C92-4F19-A6EA-E134B427F65E}" type="pres">
      <dgm:prSet presAssocID="{83D07EB3-326A-437D-A109-003B42519434}" presName="sibTrans" presStyleLbl="sibTrans2D1" presStyleIdx="1" presStyleCnt="2"/>
      <dgm:spPr/>
    </dgm:pt>
    <dgm:pt modelId="{D992D4D9-ED8A-466F-A1FF-3CF43416FCF3}" type="pres">
      <dgm:prSet presAssocID="{83D07EB3-326A-437D-A109-003B42519434}" presName="connectorText" presStyleLbl="sibTrans2D1" presStyleIdx="1" presStyleCnt="2"/>
      <dgm:spPr/>
    </dgm:pt>
    <dgm:pt modelId="{61608E1B-9C83-41D9-B60A-CB32F46521D5}" type="pres">
      <dgm:prSet presAssocID="{CF2CC414-694E-4D76-813D-A9D968266771}" presName="node" presStyleLbl="node1" presStyleIdx="2" presStyleCnt="3">
        <dgm:presLayoutVars>
          <dgm:bulletEnabled val="1"/>
        </dgm:presLayoutVars>
      </dgm:prSet>
      <dgm:spPr/>
    </dgm:pt>
  </dgm:ptLst>
  <dgm:cxnLst>
    <dgm:cxn modelId="{6AAE550B-5FA2-4CD9-A25A-2AE03CBD55ED}" srcId="{AD55E9AD-E42D-4523-A52D-0ADADB00F6B0}" destId="{A85D6A69-1C65-46EC-8A80-F8418AA84602}" srcOrd="1" destOrd="0" parTransId="{C3442E77-8B3B-4E2C-BD31-68C58DEB2344}" sibTransId="{83D07EB3-326A-437D-A109-003B42519434}"/>
    <dgm:cxn modelId="{80694E1F-EA33-4EE3-A113-FC188897334A}" type="presOf" srcId="{83D07EB3-326A-437D-A109-003B42519434}" destId="{728A655D-2C92-4F19-A6EA-E134B427F65E}" srcOrd="0" destOrd="0" presId="urn:microsoft.com/office/officeart/2005/8/layout/process1"/>
    <dgm:cxn modelId="{F91EF54D-C46B-43DB-937F-F5E2DD918AB0}" srcId="{AD55E9AD-E42D-4523-A52D-0ADADB00F6B0}" destId="{CF2CC414-694E-4D76-813D-A9D968266771}" srcOrd="2" destOrd="0" parTransId="{F6B135C3-5295-48A5-81A7-72689BE7DD76}" sibTransId="{F848AF29-0F08-4DFB-82E3-C8D30B2D299D}"/>
    <dgm:cxn modelId="{5FA85D70-5963-46C9-B6B6-BF90462EF96D}" type="presOf" srcId="{83D07EB3-326A-437D-A109-003B42519434}" destId="{D992D4D9-ED8A-466F-A1FF-3CF43416FCF3}" srcOrd="1" destOrd="0" presId="urn:microsoft.com/office/officeart/2005/8/layout/process1"/>
    <dgm:cxn modelId="{71134B7E-678B-4EB0-AE35-0908989EAAAA}" type="presOf" srcId="{B544F3FA-F3BA-407A-BB32-6D5F852C3CC0}" destId="{FAD93FF4-A775-4743-BB58-4168994DBC0C}" srcOrd="0" destOrd="0" presId="urn:microsoft.com/office/officeart/2005/8/layout/process1"/>
    <dgm:cxn modelId="{23FA7E89-7384-42F9-9909-67FF87E218A3}" type="presOf" srcId="{CF2CC414-694E-4D76-813D-A9D968266771}" destId="{61608E1B-9C83-41D9-B60A-CB32F46521D5}" srcOrd="0" destOrd="0" presId="urn:microsoft.com/office/officeart/2005/8/layout/process1"/>
    <dgm:cxn modelId="{206D4E8A-2451-48E1-8FE2-68E936B4F48F}" type="presOf" srcId="{AD55E9AD-E42D-4523-A52D-0ADADB00F6B0}" destId="{9B15081E-B5A5-4322-8F0E-185B613D9DFA}" srcOrd="0" destOrd="0" presId="urn:microsoft.com/office/officeart/2005/8/layout/process1"/>
    <dgm:cxn modelId="{DA4A2EA9-79F4-4D54-9BD4-FDBE13FF115D}" srcId="{AD55E9AD-E42D-4523-A52D-0ADADB00F6B0}" destId="{98CD6DF4-38DC-4EB8-8750-7A5E32A46E20}" srcOrd="0" destOrd="0" parTransId="{8AF75F94-6A88-48F7-B2E1-4EB3B59D150D}" sibTransId="{B544F3FA-F3BA-407A-BB32-6D5F852C3CC0}"/>
    <dgm:cxn modelId="{C1F504BF-DAD7-4AC7-9FCD-32975C879A7D}" type="presOf" srcId="{B544F3FA-F3BA-407A-BB32-6D5F852C3CC0}" destId="{EF5FE192-0710-46D3-AE6A-05DE0B56BCAA}" srcOrd="1" destOrd="0" presId="urn:microsoft.com/office/officeart/2005/8/layout/process1"/>
    <dgm:cxn modelId="{0A0C02D4-D823-469D-ADD0-DF4EDA28F5D9}" type="presOf" srcId="{98CD6DF4-38DC-4EB8-8750-7A5E32A46E20}" destId="{D515AC78-31D4-46FD-BCD1-2CC0C210A907}" srcOrd="0" destOrd="0" presId="urn:microsoft.com/office/officeart/2005/8/layout/process1"/>
    <dgm:cxn modelId="{2EE68CDF-7D44-4491-A416-46BB1AF93110}" type="presOf" srcId="{A85D6A69-1C65-46EC-8A80-F8418AA84602}" destId="{6AA4B601-4F53-461E-9457-8E0F83A38B3B}" srcOrd="0" destOrd="0" presId="urn:microsoft.com/office/officeart/2005/8/layout/process1"/>
    <dgm:cxn modelId="{6E915354-F999-4A39-8DAF-ED3EEE332E50}" type="presParOf" srcId="{9B15081E-B5A5-4322-8F0E-185B613D9DFA}" destId="{D515AC78-31D4-46FD-BCD1-2CC0C210A907}" srcOrd="0" destOrd="0" presId="urn:microsoft.com/office/officeart/2005/8/layout/process1"/>
    <dgm:cxn modelId="{8942A3C7-76EF-4699-AC8F-F429DDF654E3}" type="presParOf" srcId="{9B15081E-B5A5-4322-8F0E-185B613D9DFA}" destId="{FAD93FF4-A775-4743-BB58-4168994DBC0C}" srcOrd="1" destOrd="0" presId="urn:microsoft.com/office/officeart/2005/8/layout/process1"/>
    <dgm:cxn modelId="{3579F7CF-5E4D-4C84-96F4-374024C788C7}" type="presParOf" srcId="{FAD93FF4-A775-4743-BB58-4168994DBC0C}" destId="{EF5FE192-0710-46D3-AE6A-05DE0B56BCAA}" srcOrd="0" destOrd="0" presId="urn:microsoft.com/office/officeart/2005/8/layout/process1"/>
    <dgm:cxn modelId="{A62FB5FA-1E19-476B-8087-BF1D09BFFCD8}" type="presParOf" srcId="{9B15081E-B5A5-4322-8F0E-185B613D9DFA}" destId="{6AA4B601-4F53-461E-9457-8E0F83A38B3B}" srcOrd="2" destOrd="0" presId="urn:microsoft.com/office/officeart/2005/8/layout/process1"/>
    <dgm:cxn modelId="{EEEC9B98-9359-45C3-8FE8-4C292B957E25}" type="presParOf" srcId="{9B15081E-B5A5-4322-8F0E-185B613D9DFA}" destId="{728A655D-2C92-4F19-A6EA-E134B427F65E}" srcOrd="3" destOrd="0" presId="urn:microsoft.com/office/officeart/2005/8/layout/process1"/>
    <dgm:cxn modelId="{843B12DF-263E-4B0D-8F26-41EA9EB216A5}" type="presParOf" srcId="{728A655D-2C92-4F19-A6EA-E134B427F65E}" destId="{D992D4D9-ED8A-466F-A1FF-3CF43416FCF3}" srcOrd="0" destOrd="0" presId="urn:microsoft.com/office/officeart/2005/8/layout/process1"/>
    <dgm:cxn modelId="{F611D1B3-8DF1-44A6-81B1-AF282DBDED8E}" type="presParOf" srcId="{9B15081E-B5A5-4322-8F0E-185B613D9DFA}" destId="{61608E1B-9C83-41D9-B60A-CB32F46521D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15AEFD-FCDF-40F3-BC5A-430CE085D1DB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99F15C-DDBD-46D8-AD39-3CCF07FB2A99}">
      <dgm:prSet/>
      <dgm:spPr/>
      <dgm:t>
        <a:bodyPr/>
        <a:lstStyle/>
        <a:p>
          <a:r>
            <a:rPr lang="en-US" dirty="0"/>
            <a:t>High Level Requirements</a:t>
          </a:r>
        </a:p>
      </dgm:t>
    </dgm:pt>
    <dgm:pt modelId="{D22810C5-3FBF-4EF1-A88E-1F08A6665974}" type="parTrans" cxnId="{A467F906-96E2-4B4A-91C8-D61473826CF7}">
      <dgm:prSet/>
      <dgm:spPr/>
      <dgm:t>
        <a:bodyPr/>
        <a:lstStyle/>
        <a:p>
          <a:endParaRPr lang="en-US"/>
        </a:p>
      </dgm:t>
    </dgm:pt>
    <dgm:pt modelId="{CE09BD35-2C7D-4A9B-81C0-51CDC88A32D0}" type="sibTrans" cxnId="{A467F906-96E2-4B4A-91C8-D61473826CF7}">
      <dgm:prSet/>
      <dgm:spPr/>
      <dgm:t>
        <a:bodyPr/>
        <a:lstStyle/>
        <a:p>
          <a:endParaRPr lang="en-US"/>
        </a:p>
      </dgm:t>
    </dgm:pt>
    <dgm:pt modelId="{2B1666DE-8AD3-4D69-8F0E-72C64B764C18}">
      <dgm:prSet/>
      <dgm:spPr/>
      <dgm:t>
        <a:bodyPr/>
        <a:lstStyle/>
        <a:p>
          <a:r>
            <a:rPr lang="en-US"/>
            <a:t>Requirement Refinement</a:t>
          </a:r>
        </a:p>
      </dgm:t>
    </dgm:pt>
    <dgm:pt modelId="{83638E10-9F34-4DEC-83BE-8930ADD25AA6}" type="parTrans" cxnId="{4B8DBF9D-175A-4B2A-8B21-79EA3CD10724}">
      <dgm:prSet/>
      <dgm:spPr/>
      <dgm:t>
        <a:bodyPr/>
        <a:lstStyle/>
        <a:p>
          <a:endParaRPr lang="en-US"/>
        </a:p>
      </dgm:t>
    </dgm:pt>
    <dgm:pt modelId="{022D0EC2-CA48-4135-AE6D-835B9541FB92}" type="sibTrans" cxnId="{4B8DBF9D-175A-4B2A-8B21-79EA3CD10724}">
      <dgm:prSet/>
      <dgm:spPr/>
      <dgm:t>
        <a:bodyPr/>
        <a:lstStyle/>
        <a:p>
          <a:endParaRPr lang="en-US"/>
        </a:p>
      </dgm:t>
    </dgm:pt>
    <dgm:pt modelId="{DB4387FC-0842-4743-A523-BE4E1DB9249A}">
      <dgm:prSet/>
      <dgm:spPr/>
      <dgm:t>
        <a:bodyPr/>
        <a:lstStyle/>
        <a:p>
          <a:r>
            <a:rPr lang="en-US"/>
            <a:t>Collaborative Development</a:t>
          </a:r>
        </a:p>
      </dgm:t>
    </dgm:pt>
    <dgm:pt modelId="{5DEED222-B6AA-4212-9E65-961DA061C9C3}" type="parTrans" cxnId="{46C90DF4-CFBC-4E63-AA1E-93F72B30443D}">
      <dgm:prSet/>
      <dgm:spPr/>
      <dgm:t>
        <a:bodyPr/>
        <a:lstStyle/>
        <a:p>
          <a:endParaRPr lang="en-US"/>
        </a:p>
      </dgm:t>
    </dgm:pt>
    <dgm:pt modelId="{6C960E30-CDD5-4921-9E15-9C4A6DE25FED}" type="sibTrans" cxnId="{46C90DF4-CFBC-4E63-AA1E-93F72B30443D}">
      <dgm:prSet/>
      <dgm:spPr/>
      <dgm:t>
        <a:bodyPr/>
        <a:lstStyle/>
        <a:p>
          <a:endParaRPr lang="en-US"/>
        </a:p>
      </dgm:t>
    </dgm:pt>
    <dgm:pt modelId="{0B636D27-72E8-4B98-8CD6-2A9635A27F4C}" type="pres">
      <dgm:prSet presAssocID="{BD15AEFD-FCDF-40F3-BC5A-430CE085D1DB}" presName="rootnode" presStyleCnt="0">
        <dgm:presLayoutVars>
          <dgm:chMax/>
          <dgm:chPref/>
          <dgm:dir/>
          <dgm:animLvl val="lvl"/>
        </dgm:presLayoutVars>
      </dgm:prSet>
      <dgm:spPr/>
    </dgm:pt>
    <dgm:pt modelId="{BD62460A-DF8A-4F39-A4DF-8A3A6CAF7DE3}" type="pres">
      <dgm:prSet presAssocID="{3F99F15C-DDBD-46D8-AD39-3CCF07FB2A99}" presName="composite" presStyleCnt="0"/>
      <dgm:spPr/>
    </dgm:pt>
    <dgm:pt modelId="{5AAA8E51-FDDE-4413-9FD4-15E864D6B519}" type="pres">
      <dgm:prSet presAssocID="{3F99F15C-DDBD-46D8-AD39-3CCF07FB2A99}" presName="bentUpArrow1" presStyleLbl="alignImgPlace1" presStyleIdx="0" presStyleCnt="2"/>
      <dgm:spPr/>
    </dgm:pt>
    <dgm:pt modelId="{F3CB7DB7-1A57-4508-BE6F-4C133000654E}" type="pres">
      <dgm:prSet presAssocID="{3F99F15C-DDBD-46D8-AD39-3CCF07FB2A9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C36CB89-95F2-4B20-9AB1-51790A61FA28}" type="pres">
      <dgm:prSet presAssocID="{3F99F15C-DDBD-46D8-AD39-3CCF07FB2A99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C994A776-21C2-4903-A037-0C0A39B2AD54}" type="pres">
      <dgm:prSet presAssocID="{CE09BD35-2C7D-4A9B-81C0-51CDC88A32D0}" presName="sibTrans" presStyleCnt="0"/>
      <dgm:spPr/>
    </dgm:pt>
    <dgm:pt modelId="{7EEF47CC-9F6D-4615-A6E7-F953CC1E6D9B}" type="pres">
      <dgm:prSet presAssocID="{2B1666DE-8AD3-4D69-8F0E-72C64B764C18}" presName="composite" presStyleCnt="0"/>
      <dgm:spPr/>
    </dgm:pt>
    <dgm:pt modelId="{38CBD113-284F-43CA-A9EC-79734696AE30}" type="pres">
      <dgm:prSet presAssocID="{2B1666DE-8AD3-4D69-8F0E-72C64B764C18}" presName="bentUpArrow1" presStyleLbl="alignImgPlace1" presStyleIdx="1" presStyleCnt="2"/>
      <dgm:spPr/>
    </dgm:pt>
    <dgm:pt modelId="{7D342E7F-1C25-48DD-941A-A90AC59D43E6}" type="pres">
      <dgm:prSet presAssocID="{2B1666DE-8AD3-4D69-8F0E-72C64B764C1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28E12A0-6017-437B-A913-78264A6932B8}" type="pres">
      <dgm:prSet presAssocID="{2B1666DE-8AD3-4D69-8F0E-72C64B764C18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2F5CC93-62CF-426F-B4C7-E8D45063AC77}" type="pres">
      <dgm:prSet presAssocID="{022D0EC2-CA48-4135-AE6D-835B9541FB92}" presName="sibTrans" presStyleCnt="0"/>
      <dgm:spPr/>
    </dgm:pt>
    <dgm:pt modelId="{8B00058A-D2F9-4B28-87BE-59084DC8D394}" type="pres">
      <dgm:prSet presAssocID="{DB4387FC-0842-4743-A523-BE4E1DB9249A}" presName="composite" presStyleCnt="0"/>
      <dgm:spPr/>
    </dgm:pt>
    <dgm:pt modelId="{FD7E9F87-C585-4453-B12B-222D2949824E}" type="pres">
      <dgm:prSet presAssocID="{DB4387FC-0842-4743-A523-BE4E1DB9249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3381405-3409-4713-A12E-12EEF062BA6D}" type="presOf" srcId="{DB4387FC-0842-4743-A523-BE4E1DB9249A}" destId="{FD7E9F87-C585-4453-B12B-222D2949824E}" srcOrd="0" destOrd="0" presId="urn:microsoft.com/office/officeart/2005/8/layout/StepDownProcess"/>
    <dgm:cxn modelId="{A467F906-96E2-4B4A-91C8-D61473826CF7}" srcId="{BD15AEFD-FCDF-40F3-BC5A-430CE085D1DB}" destId="{3F99F15C-DDBD-46D8-AD39-3CCF07FB2A99}" srcOrd="0" destOrd="0" parTransId="{D22810C5-3FBF-4EF1-A88E-1F08A6665974}" sibTransId="{CE09BD35-2C7D-4A9B-81C0-51CDC88A32D0}"/>
    <dgm:cxn modelId="{80503F59-4B61-4131-A03D-6CA22E40C3C8}" type="presOf" srcId="{BD15AEFD-FCDF-40F3-BC5A-430CE085D1DB}" destId="{0B636D27-72E8-4B98-8CD6-2A9635A27F4C}" srcOrd="0" destOrd="0" presId="urn:microsoft.com/office/officeart/2005/8/layout/StepDownProcess"/>
    <dgm:cxn modelId="{4B8DBF9D-175A-4B2A-8B21-79EA3CD10724}" srcId="{BD15AEFD-FCDF-40F3-BC5A-430CE085D1DB}" destId="{2B1666DE-8AD3-4D69-8F0E-72C64B764C18}" srcOrd="1" destOrd="0" parTransId="{83638E10-9F34-4DEC-83BE-8930ADD25AA6}" sibTransId="{022D0EC2-CA48-4135-AE6D-835B9541FB92}"/>
    <dgm:cxn modelId="{90F962BC-D785-4EBC-88A9-8322F9342E00}" type="presOf" srcId="{3F99F15C-DDBD-46D8-AD39-3CCF07FB2A99}" destId="{F3CB7DB7-1A57-4508-BE6F-4C133000654E}" srcOrd="0" destOrd="0" presId="urn:microsoft.com/office/officeart/2005/8/layout/StepDownProcess"/>
    <dgm:cxn modelId="{E6532DE6-75B1-458F-89D8-A51B9668ECF4}" type="presOf" srcId="{2B1666DE-8AD3-4D69-8F0E-72C64B764C18}" destId="{7D342E7F-1C25-48DD-941A-A90AC59D43E6}" srcOrd="0" destOrd="0" presId="urn:microsoft.com/office/officeart/2005/8/layout/StepDownProcess"/>
    <dgm:cxn modelId="{46C90DF4-CFBC-4E63-AA1E-93F72B30443D}" srcId="{BD15AEFD-FCDF-40F3-BC5A-430CE085D1DB}" destId="{DB4387FC-0842-4743-A523-BE4E1DB9249A}" srcOrd="2" destOrd="0" parTransId="{5DEED222-B6AA-4212-9E65-961DA061C9C3}" sibTransId="{6C960E30-CDD5-4921-9E15-9C4A6DE25FED}"/>
    <dgm:cxn modelId="{A75E6F8E-0F23-4760-A850-BB384AF95FB0}" type="presParOf" srcId="{0B636D27-72E8-4B98-8CD6-2A9635A27F4C}" destId="{BD62460A-DF8A-4F39-A4DF-8A3A6CAF7DE3}" srcOrd="0" destOrd="0" presId="urn:microsoft.com/office/officeart/2005/8/layout/StepDownProcess"/>
    <dgm:cxn modelId="{3042CAED-5146-40F8-8690-78E2F4E63E94}" type="presParOf" srcId="{BD62460A-DF8A-4F39-A4DF-8A3A6CAF7DE3}" destId="{5AAA8E51-FDDE-4413-9FD4-15E864D6B519}" srcOrd="0" destOrd="0" presId="urn:microsoft.com/office/officeart/2005/8/layout/StepDownProcess"/>
    <dgm:cxn modelId="{0284A3EC-AA67-48AB-93F9-764DDBA34314}" type="presParOf" srcId="{BD62460A-DF8A-4F39-A4DF-8A3A6CAF7DE3}" destId="{F3CB7DB7-1A57-4508-BE6F-4C133000654E}" srcOrd="1" destOrd="0" presId="urn:microsoft.com/office/officeart/2005/8/layout/StepDownProcess"/>
    <dgm:cxn modelId="{29D15AEB-8205-4E0F-A8D2-82EC24800800}" type="presParOf" srcId="{BD62460A-DF8A-4F39-A4DF-8A3A6CAF7DE3}" destId="{EC36CB89-95F2-4B20-9AB1-51790A61FA28}" srcOrd="2" destOrd="0" presId="urn:microsoft.com/office/officeart/2005/8/layout/StepDownProcess"/>
    <dgm:cxn modelId="{50D0E54F-DA70-4475-B3D4-BD21A37C9072}" type="presParOf" srcId="{0B636D27-72E8-4B98-8CD6-2A9635A27F4C}" destId="{C994A776-21C2-4903-A037-0C0A39B2AD54}" srcOrd="1" destOrd="0" presId="urn:microsoft.com/office/officeart/2005/8/layout/StepDownProcess"/>
    <dgm:cxn modelId="{858BA309-BE05-4561-BCA6-56DBB4536748}" type="presParOf" srcId="{0B636D27-72E8-4B98-8CD6-2A9635A27F4C}" destId="{7EEF47CC-9F6D-4615-A6E7-F953CC1E6D9B}" srcOrd="2" destOrd="0" presId="urn:microsoft.com/office/officeart/2005/8/layout/StepDownProcess"/>
    <dgm:cxn modelId="{E5633F5D-AF3E-41BF-A206-9F1B4ACF408E}" type="presParOf" srcId="{7EEF47CC-9F6D-4615-A6E7-F953CC1E6D9B}" destId="{38CBD113-284F-43CA-A9EC-79734696AE30}" srcOrd="0" destOrd="0" presId="urn:microsoft.com/office/officeart/2005/8/layout/StepDownProcess"/>
    <dgm:cxn modelId="{AFCBDFBE-2330-46B4-BA01-6AA2FD454050}" type="presParOf" srcId="{7EEF47CC-9F6D-4615-A6E7-F953CC1E6D9B}" destId="{7D342E7F-1C25-48DD-941A-A90AC59D43E6}" srcOrd="1" destOrd="0" presId="urn:microsoft.com/office/officeart/2005/8/layout/StepDownProcess"/>
    <dgm:cxn modelId="{E8533A53-40E2-4CD0-A990-A19FE70C59ED}" type="presParOf" srcId="{7EEF47CC-9F6D-4615-A6E7-F953CC1E6D9B}" destId="{928E12A0-6017-437B-A913-78264A6932B8}" srcOrd="2" destOrd="0" presId="urn:microsoft.com/office/officeart/2005/8/layout/StepDownProcess"/>
    <dgm:cxn modelId="{FA63B2C3-37AC-48B1-B97F-7F521FBB5143}" type="presParOf" srcId="{0B636D27-72E8-4B98-8CD6-2A9635A27F4C}" destId="{02F5CC93-62CF-426F-B4C7-E8D45063AC77}" srcOrd="3" destOrd="0" presId="urn:microsoft.com/office/officeart/2005/8/layout/StepDownProcess"/>
    <dgm:cxn modelId="{5F8D1889-6773-4B01-BDA4-D25E5F8159F9}" type="presParOf" srcId="{0B636D27-72E8-4B98-8CD6-2A9635A27F4C}" destId="{8B00058A-D2F9-4B28-87BE-59084DC8D394}" srcOrd="4" destOrd="0" presId="urn:microsoft.com/office/officeart/2005/8/layout/StepDownProcess"/>
    <dgm:cxn modelId="{F6093C1F-DE74-469D-8820-2D35516DF3EF}" type="presParOf" srcId="{8B00058A-D2F9-4B28-87BE-59084DC8D394}" destId="{FD7E9F87-C585-4453-B12B-222D2949824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58EA6C-496A-45F6-B214-8AFEDA673681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15A1B9F-966B-4D1F-8ECA-D618C92FD8E9}">
      <dgm:prSet/>
      <dgm:spPr/>
      <dgm:t>
        <a:bodyPr/>
        <a:lstStyle/>
        <a:p>
          <a:r>
            <a:rPr lang="en-US" dirty="0"/>
            <a:t>Joint review of the built functionality</a:t>
          </a:r>
        </a:p>
      </dgm:t>
    </dgm:pt>
    <dgm:pt modelId="{3F01F61F-28FF-463B-B2AD-AE560E9734F1}" type="parTrans" cxnId="{A33D0EE1-51B1-45CE-95FE-63767BD1E739}">
      <dgm:prSet/>
      <dgm:spPr/>
      <dgm:t>
        <a:bodyPr/>
        <a:lstStyle/>
        <a:p>
          <a:endParaRPr lang="en-US"/>
        </a:p>
      </dgm:t>
    </dgm:pt>
    <dgm:pt modelId="{A6235319-73FC-4334-BD10-DEC6D3E2A624}" type="sibTrans" cxnId="{A33D0EE1-51B1-45CE-95FE-63767BD1E739}">
      <dgm:prSet/>
      <dgm:spPr/>
      <dgm:t>
        <a:bodyPr/>
        <a:lstStyle/>
        <a:p>
          <a:endParaRPr lang="en-US"/>
        </a:p>
      </dgm:t>
    </dgm:pt>
    <dgm:pt modelId="{984FB791-60A9-4A31-813A-7BC43A3F9C9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Testing of formulae and calculations</a:t>
          </a:r>
        </a:p>
      </dgm:t>
    </dgm:pt>
    <dgm:pt modelId="{E2D2CBA1-5AA4-497B-AB0F-2335059804AB}" type="parTrans" cxnId="{1EF3639C-F1C6-43DC-93EF-45F8CE58C944}">
      <dgm:prSet/>
      <dgm:spPr/>
      <dgm:t>
        <a:bodyPr/>
        <a:lstStyle/>
        <a:p>
          <a:endParaRPr lang="en-US"/>
        </a:p>
      </dgm:t>
    </dgm:pt>
    <dgm:pt modelId="{96B59793-CA83-4097-AC74-BF19D0CC901C}" type="sibTrans" cxnId="{1EF3639C-F1C6-43DC-93EF-45F8CE58C944}">
      <dgm:prSet/>
      <dgm:spPr/>
      <dgm:t>
        <a:bodyPr/>
        <a:lstStyle/>
        <a:p>
          <a:endParaRPr lang="en-US"/>
        </a:p>
      </dgm:t>
    </dgm:pt>
    <dgm:pt modelId="{9F2E618A-AC16-417E-9277-1E518F066BAF}">
      <dgm:prSet/>
      <dgm:spPr/>
      <dgm:t>
        <a:bodyPr/>
        <a:lstStyle/>
        <a:p>
          <a:r>
            <a:rPr lang="en-US"/>
            <a:t>Review of design elements</a:t>
          </a:r>
        </a:p>
      </dgm:t>
    </dgm:pt>
    <dgm:pt modelId="{15504315-9A11-4F72-A4D5-D25BDED51D5B}" type="parTrans" cxnId="{CE5412D2-6DF2-49E0-B951-9423713DA203}">
      <dgm:prSet/>
      <dgm:spPr/>
      <dgm:t>
        <a:bodyPr/>
        <a:lstStyle/>
        <a:p>
          <a:endParaRPr lang="en-US"/>
        </a:p>
      </dgm:t>
    </dgm:pt>
    <dgm:pt modelId="{D29C0FED-6214-4023-8363-5DAB1B17B69F}" type="sibTrans" cxnId="{CE5412D2-6DF2-49E0-B951-9423713DA203}">
      <dgm:prSet/>
      <dgm:spPr/>
      <dgm:t>
        <a:bodyPr/>
        <a:lstStyle/>
        <a:p>
          <a:endParaRPr lang="en-US"/>
        </a:p>
      </dgm:t>
    </dgm:pt>
    <dgm:pt modelId="{75048ED7-B43C-4FE5-A40A-C1FB15F041B9}" type="pres">
      <dgm:prSet presAssocID="{3A58EA6C-496A-45F6-B214-8AFEDA673681}" presName="diagram" presStyleCnt="0">
        <dgm:presLayoutVars>
          <dgm:dir/>
          <dgm:resizeHandles val="exact"/>
        </dgm:presLayoutVars>
      </dgm:prSet>
      <dgm:spPr/>
    </dgm:pt>
    <dgm:pt modelId="{1C208043-FAAC-48E3-8662-4441CE179044}" type="pres">
      <dgm:prSet presAssocID="{915A1B9F-966B-4D1F-8ECA-D618C92FD8E9}" presName="node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A98961F1-8FAE-4F8B-8BB1-D620F7B71879}" type="pres">
      <dgm:prSet presAssocID="{A6235319-73FC-4334-BD10-DEC6D3E2A624}" presName="sibTrans" presStyleCnt="0"/>
      <dgm:spPr/>
    </dgm:pt>
    <dgm:pt modelId="{4FC404A4-7645-4404-A038-AD7DBA2FF119}" type="pres">
      <dgm:prSet presAssocID="{984FB791-60A9-4A31-813A-7BC43A3F9C90}" presName="node" presStyleLbl="node1" presStyleIdx="1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05E71D99-6CFC-4965-9B60-80F29259891C}" type="pres">
      <dgm:prSet presAssocID="{96B59793-CA83-4097-AC74-BF19D0CC901C}" presName="sibTrans" presStyleCnt="0"/>
      <dgm:spPr/>
    </dgm:pt>
    <dgm:pt modelId="{0E938CA2-346E-4475-990C-F202AEF7D1BF}" type="pres">
      <dgm:prSet presAssocID="{9F2E618A-AC16-417E-9277-1E518F066BAF}" presName="node" presStyleLbl="node1" presStyleIdx="2" presStyleCnt="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C07C9210-CB47-4454-AB83-6999B9225238}" type="presOf" srcId="{9F2E618A-AC16-417E-9277-1E518F066BAF}" destId="{0E938CA2-346E-4475-990C-F202AEF7D1BF}" srcOrd="0" destOrd="0" presId="urn:microsoft.com/office/officeart/2005/8/layout/default"/>
    <dgm:cxn modelId="{F8033960-69AE-4A2F-AB22-4120215DCC76}" type="presOf" srcId="{984FB791-60A9-4A31-813A-7BC43A3F9C90}" destId="{4FC404A4-7645-4404-A038-AD7DBA2FF119}" srcOrd="0" destOrd="0" presId="urn:microsoft.com/office/officeart/2005/8/layout/default"/>
    <dgm:cxn modelId="{D721BB97-BBF9-4A6F-B37C-4CF300AA8B4F}" type="presOf" srcId="{915A1B9F-966B-4D1F-8ECA-D618C92FD8E9}" destId="{1C208043-FAAC-48E3-8662-4441CE179044}" srcOrd="0" destOrd="0" presId="urn:microsoft.com/office/officeart/2005/8/layout/default"/>
    <dgm:cxn modelId="{1EF3639C-F1C6-43DC-93EF-45F8CE58C944}" srcId="{3A58EA6C-496A-45F6-B214-8AFEDA673681}" destId="{984FB791-60A9-4A31-813A-7BC43A3F9C90}" srcOrd="1" destOrd="0" parTransId="{E2D2CBA1-5AA4-497B-AB0F-2335059804AB}" sibTransId="{96B59793-CA83-4097-AC74-BF19D0CC901C}"/>
    <dgm:cxn modelId="{CE5412D2-6DF2-49E0-B951-9423713DA203}" srcId="{3A58EA6C-496A-45F6-B214-8AFEDA673681}" destId="{9F2E618A-AC16-417E-9277-1E518F066BAF}" srcOrd="2" destOrd="0" parTransId="{15504315-9A11-4F72-A4D5-D25BDED51D5B}" sibTransId="{D29C0FED-6214-4023-8363-5DAB1B17B69F}"/>
    <dgm:cxn modelId="{A33D0EE1-51B1-45CE-95FE-63767BD1E739}" srcId="{3A58EA6C-496A-45F6-B214-8AFEDA673681}" destId="{915A1B9F-966B-4D1F-8ECA-D618C92FD8E9}" srcOrd="0" destOrd="0" parTransId="{3F01F61F-28FF-463B-B2AD-AE560E9734F1}" sibTransId="{A6235319-73FC-4334-BD10-DEC6D3E2A624}"/>
    <dgm:cxn modelId="{979FDDF6-EE76-4139-9B9C-053C40165ECA}" type="presOf" srcId="{3A58EA6C-496A-45F6-B214-8AFEDA673681}" destId="{75048ED7-B43C-4FE5-A40A-C1FB15F041B9}" srcOrd="0" destOrd="0" presId="urn:microsoft.com/office/officeart/2005/8/layout/default"/>
    <dgm:cxn modelId="{00854508-542B-42F2-AA89-FBD8ACB963CA}" type="presParOf" srcId="{75048ED7-B43C-4FE5-A40A-C1FB15F041B9}" destId="{1C208043-FAAC-48E3-8662-4441CE179044}" srcOrd="0" destOrd="0" presId="urn:microsoft.com/office/officeart/2005/8/layout/default"/>
    <dgm:cxn modelId="{5DF54C69-6EEB-4104-B0B1-0A114EC0A433}" type="presParOf" srcId="{75048ED7-B43C-4FE5-A40A-C1FB15F041B9}" destId="{A98961F1-8FAE-4F8B-8BB1-D620F7B71879}" srcOrd="1" destOrd="0" presId="urn:microsoft.com/office/officeart/2005/8/layout/default"/>
    <dgm:cxn modelId="{11E4B9C1-3FDE-4CC7-81AA-21F91740EF31}" type="presParOf" srcId="{75048ED7-B43C-4FE5-A40A-C1FB15F041B9}" destId="{4FC404A4-7645-4404-A038-AD7DBA2FF119}" srcOrd="2" destOrd="0" presId="urn:microsoft.com/office/officeart/2005/8/layout/default"/>
    <dgm:cxn modelId="{02AF8B5F-4A1E-465A-8F26-9EC690B249E7}" type="presParOf" srcId="{75048ED7-B43C-4FE5-A40A-C1FB15F041B9}" destId="{05E71D99-6CFC-4965-9B60-80F29259891C}" srcOrd="3" destOrd="0" presId="urn:microsoft.com/office/officeart/2005/8/layout/default"/>
    <dgm:cxn modelId="{FCB65243-343A-424C-8ED9-593F437740E6}" type="presParOf" srcId="{75048ED7-B43C-4FE5-A40A-C1FB15F041B9}" destId="{0E938CA2-346E-4475-990C-F202AEF7D1B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BD74F-9A7F-43B2-832E-6A342210A6EB}">
      <dsp:nvSpPr>
        <dsp:cNvPr id="0" name=""/>
        <dsp:cNvSpPr/>
      </dsp:nvSpPr>
      <dsp:spPr>
        <a:xfrm>
          <a:off x="0" y="11160"/>
          <a:ext cx="8749196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Our Understanding of the TORs</a:t>
          </a:r>
        </a:p>
      </dsp:txBody>
      <dsp:txXfrm>
        <a:off x="30157" y="41317"/>
        <a:ext cx="8688882" cy="5574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02A01-46C8-4BB6-B2C6-0834C12640D8}">
      <dsp:nvSpPr>
        <dsp:cNvPr id="0" name=""/>
        <dsp:cNvSpPr/>
      </dsp:nvSpPr>
      <dsp:spPr>
        <a:xfrm>
          <a:off x="44" y="213923"/>
          <a:ext cx="4213313" cy="6521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rPr>
            <a:t>Review comments and suggestions on features reviewed.</a:t>
          </a:r>
        </a:p>
      </dsp:txBody>
      <dsp:txXfrm>
        <a:off x="44" y="213923"/>
        <a:ext cx="4213313" cy="652132"/>
      </dsp:txXfrm>
    </dsp:sp>
    <dsp:sp modelId="{093309CC-496D-42DE-B967-3B5E5B8BBD8D}">
      <dsp:nvSpPr>
        <dsp:cNvPr id="0" name=""/>
        <dsp:cNvSpPr/>
      </dsp:nvSpPr>
      <dsp:spPr>
        <a:xfrm>
          <a:off x="44" y="866056"/>
          <a:ext cx="4213313" cy="43810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Comments reviewed jointly with product owner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Conflicting comments resolved before going to next step</a:t>
          </a:r>
        </a:p>
      </dsp:txBody>
      <dsp:txXfrm>
        <a:off x="44" y="866056"/>
        <a:ext cx="4213313" cy="4381020"/>
      </dsp:txXfrm>
    </dsp:sp>
    <dsp:sp modelId="{43126C34-1808-4ADD-8898-2F024AE764B2}">
      <dsp:nvSpPr>
        <dsp:cNvPr id="0" name=""/>
        <dsp:cNvSpPr/>
      </dsp:nvSpPr>
      <dsp:spPr>
        <a:xfrm>
          <a:off x="4372916" y="224084"/>
          <a:ext cx="4213313" cy="652132"/>
        </a:xfrm>
        <a:prstGeom prst="rect">
          <a:avLst/>
        </a:prstGeom>
        <a:solidFill>
          <a:schemeClr val="accent3">
            <a:hueOff val="-14288048"/>
            <a:satOff val="37448"/>
            <a:lumOff val="-3726"/>
            <a:alphaOff val="0"/>
          </a:schemeClr>
        </a:solidFill>
        <a:ln w="12700" cap="flat" cmpd="sng" algn="ctr">
          <a:solidFill>
            <a:schemeClr val="accent3">
              <a:hueOff val="-14288048"/>
              <a:satOff val="37448"/>
              <a:lumOff val="-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rPr>
            <a:t>Assign ‘MoSCoW’ categories</a:t>
          </a:r>
        </a:p>
      </dsp:txBody>
      <dsp:txXfrm>
        <a:off x="4372916" y="224084"/>
        <a:ext cx="4213313" cy="652132"/>
      </dsp:txXfrm>
    </dsp:sp>
    <dsp:sp modelId="{C1ED1305-8445-4C71-BF31-DF21DB0FD0C1}">
      <dsp:nvSpPr>
        <dsp:cNvPr id="0" name=""/>
        <dsp:cNvSpPr/>
      </dsp:nvSpPr>
      <dsp:spPr>
        <a:xfrm>
          <a:off x="4372916" y="878629"/>
          <a:ext cx="4213313" cy="4381020"/>
        </a:xfrm>
        <a:prstGeom prst="rect">
          <a:avLst/>
        </a:prstGeom>
        <a:solidFill>
          <a:schemeClr val="accent3">
            <a:tint val="40000"/>
            <a:alpha val="90000"/>
            <a:hueOff val="-14622732"/>
            <a:satOff val="40292"/>
            <a:lumOff val="174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4622732"/>
              <a:satOff val="40292"/>
              <a:lumOff val="17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Must: These modifications are mandatory and shall be included in the same sprint.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Should: These modifications can be described as great to have, but not top priority. Can be assigned to future sprints.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Could: These are small-scale improvements that don’t take considerable resources, but they aren’t essential. Can be included in same or future sprint depending on time and resources available.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Won’t: These are either of lowest importance or take so much</a:t>
          </a:r>
        </a:p>
      </dsp:txBody>
      <dsp:txXfrm>
        <a:off x="4372916" y="878629"/>
        <a:ext cx="4213313" cy="4381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CAEE6-F656-465C-B168-B4C2293717D9}">
      <dsp:nvSpPr>
        <dsp:cNvPr id="0" name=""/>
        <dsp:cNvSpPr/>
      </dsp:nvSpPr>
      <dsp:spPr>
        <a:xfrm>
          <a:off x="0" y="11160"/>
          <a:ext cx="8749196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Approach and Methodology</a:t>
          </a:r>
        </a:p>
      </dsp:txBody>
      <dsp:txXfrm>
        <a:off x="30157" y="41317"/>
        <a:ext cx="8688882" cy="557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4D19E-8016-461D-8652-900D3727DAE7}">
      <dsp:nvSpPr>
        <dsp:cNvPr id="0" name=""/>
        <dsp:cNvSpPr/>
      </dsp:nvSpPr>
      <dsp:spPr>
        <a:xfrm>
          <a:off x="0" y="11160"/>
          <a:ext cx="8749196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Timeline</a:t>
          </a:r>
        </a:p>
      </dsp:txBody>
      <dsp:txXfrm>
        <a:off x="30157" y="41317"/>
        <a:ext cx="8688882" cy="5574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AA9F4-173F-4B2E-8BA7-AABAB1057F17}">
      <dsp:nvSpPr>
        <dsp:cNvPr id="0" name=""/>
        <dsp:cNvSpPr/>
      </dsp:nvSpPr>
      <dsp:spPr>
        <a:xfrm>
          <a:off x="0" y="11160"/>
          <a:ext cx="8749196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Expectations from the Client</a:t>
          </a:r>
        </a:p>
      </dsp:txBody>
      <dsp:txXfrm>
        <a:off x="30157" y="41317"/>
        <a:ext cx="8688882" cy="5574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A502-0F35-43BC-90CD-E50A822F6AD5}">
      <dsp:nvSpPr>
        <dsp:cNvPr id="0" name=""/>
        <dsp:cNvSpPr/>
      </dsp:nvSpPr>
      <dsp:spPr>
        <a:xfrm>
          <a:off x="4470670" y="3011767"/>
          <a:ext cx="2187960" cy="1417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System Generated Reports</a:t>
          </a:r>
        </a:p>
      </dsp:txBody>
      <dsp:txXfrm>
        <a:off x="5158193" y="3397227"/>
        <a:ext cx="1469304" cy="1000708"/>
      </dsp:txXfrm>
    </dsp:sp>
    <dsp:sp modelId="{D881F9B6-3DE0-4A55-A85C-A504BE4B0647}">
      <dsp:nvSpPr>
        <dsp:cNvPr id="0" name=""/>
        <dsp:cNvSpPr/>
      </dsp:nvSpPr>
      <dsp:spPr>
        <a:xfrm>
          <a:off x="900840" y="3011767"/>
          <a:ext cx="2187960" cy="1417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Real Time Dashboards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GIS Maps</a:t>
          </a:r>
        </a:p>
      </dsp:txBody>
      <dsp:txXfrm>
        <a:off x="931974" y="3397227"/>
        <a:ext cx="1469304" cy="1000708"/>
      </dsp:txXfrm>
    </dsp:sp>
    <dsp:sp modelId="{A58115E7-3F99-4C89-B7AE-42298A062DEC}">
      <dsp:nvSpPr>
        <dsp:cNvPr id="0" name=""/>
        <dsp:cNvSpPr/>
      </dsp:nvSpPr>
      <dsp:spPr>
        <a:xfrm>
          <a:off x="4470670" y="0"/>
          <a:ext cx="2187960" cy="1417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Periodic Reports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Indicator Data</a:t>
          </a:r>
        </a:p>
      </dsp:txBody>
      <dsp:txXfrm>
        <a:off x="5158193" y="31134"/>
        <a:ext cx="1469304" cy="1000708"/>
      </dsp:txXfrm>
    </dsp:sp>
    <dsp:sp modelId="{021DFE60-2056-4B04-BF9F-3A8DABDCEAEA}">
      <dsp:nvSpPr>
        <dsp:cNvPr id="0" name=""/>
        <dsp:cNvSpPr/>
      </dsp:nvSpPr>
      <dsp:spPr>
        <a:xfrm>
          <a:off x="900840" y="0"/>
          <a:ext cx="2187960" cy="1417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M&amp; E Plans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Work Plans</a:t>
          </a:r>
        </a:p>
      </dsp:txBody>
      <dsp:txXfrm>
        <a:off x="931974" y="31134"/>
        <a:ext cx="1469304" cy="1000708"/>
      </dsp:txXfrm>
    </dsp:sp>
    <dsp:sp modelId="{5C2439E4-0F59-424B-8AFE-D3E9F6CB98D0}">
      <dsp:nvSpPr>
        <dsp:cNvPr id="0" name=""/>
        <dsp:cNvSpPr/>
      </dsp:nvSpPr>
      <dsp:spPr>
        <a:xfrm>
          <a:off x="1817657" y="252456"/>
          <a:ext cx="1917787" cy="191778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Planning</a:t>
          </a:r>
        </a:p>
      </dsp:txBody>
      <dsp:txXfrm>
        <a:off x="2379364" y="814163"/>
        <a:ext cx="1356080" cy="1356080"/>
      </dsp:txXfrm>
    </dsp:sp>
    <dsp:sp modelId="{47790215-B9C2-4A85-BEFD-5AD20ABBE923}">
      <dsp:nvSpPr>
        <dsp:cNvPr id="0" name=""/>
        <dsp:cNvSpPr/>
      </dsp:nvSpPr>
      <dsp:spPr>
        <a:xfrm rot="5400000">
          <a:off x="3824026" y="252456"/>
          <a:ext cx="1917787" cy="191778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Monitoring</a:t>
          </a:r>
        </a:p>
      </dsp:txBody>
      <dsp:txXfrm rot="-5400000">
        <a:off x="3824026" y="814163"/>
        <a:ext cx="1356080" cy="1356080"/>
      </dsp:txXfrm>
    </dsp:sp>
    <dsp:sp modelId="{98B324AA-51AC-4005-BFA8-D21169AAA234}">
      <dsp:nvSpPr>
        <dsp:cNvPr id="0" name=""/>
        <dsp:cNvSpPr/>
      </dsp:nvSpPr>
      <dsp:spPr>
        <a:xfrm rot="10800000">
          <a:off x="3824026" y="2258825"/>
          <a:ext cx="1917787" cy="191778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Analysis</a:t>
          </a:r>
        </a:p>
      </dsp:txBody>
      <dsp:txXfrm rot="10800000">
        <a:off x="3824026" y="2258825"/>
        <a:ext cx="1356080" cy="1356080"/>
      </dsp:txXfrm>
    </dsp:sp>
    <dsp:sp modelId="{93C8E945-1F95-4F87-BF6A-0EBA510E8A00}">
      <dsp:nvSpPr>
        <dsp:cNvPr id="0" name=""/>
        <dsp:cNvSpPr/>
      </dsp:nvSpPr>
      <dsp:spPr>
        <a:xfrm rot="16200000">
          <a:off x="1817657" y="2258825"/>
          <a:ext cx="1917787" cy="191778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Dissemination</a:t>
          </a:r>
        </a:p>
      </dsp:txBody>
      <dsp:txXfrm rot="5400000">
        <a:off x="2379364" y="2258825"/>
        <a:ext cx="1356080" cy="1356080"/>
      </dsp:txXfrm>
    </dsp:sp>
    <dsp:sp modelId="{91D275EF-09ED-479C-9615-97B311A53D5D}">
      <dsp:nvSpPr>
        <dsp:cNvPr id="0" name=""/>
        <dsp:cNvSpPr/>
      </dsp:nvSpPr>
      <dsp:spPr>
        <a:xfrm>
          <a:off x="3448663" y="1815918"/>
          <a:ext cx="662145" cy="57577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AECCE-F361-4E2D-A4A2-B456031529A4}">
      <dsp:nvSpPr>
        <dsp:cNvPr id="0" name=""/>
        <dsp:cNvSpPr/>
      </dsp:nvSpPr>
      <dsp:spPr>
        <a:xfrm rot="10800000">
          <a:off x="3448663" y="2037372"/>
          <a:ext cx="662145" cy="57577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4D048-18E2-45BF-8308-08AE3B0B16F9}">
      <dsp:nvSpPr>
        <dsp:cNvPr id="0" name=""/>
        <dsp:cNvSpPr/>
      </dsp:nvSpPr>
      <dsp:spPr>
        <a:xfrm>
          <a:off x="5276973" y="1247841"/>
          <a:ext cx="1598570" cy="15987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E82BA9A-E6F5-4F7D-B045-1099F4C3A222}">
      <dsp:nvSpPr>
        <dsp:cNvPr id="0" name=""/>
        <dsp:cNvSpPr/>
      </dsp:nvSpPr>
      <dsp:spPr>
        <a:xfrm>
          <a:off x="3899985" y="0"/>
          <a:ext cx="4352546" cy="9802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Role based access for users at different levels such as Ministry, Province, District, Ward, or Service Provider, etc.</a:t>
          </a:r>
        </a:p>
      </dsp:txBody>
      <dsp:txXfrm>
        <a:off x="3899985" y="0"/>
        <a:ext cx="4352546" cy="980236"/>
      </dsp:txXfrm>
    </dsp:sp>
    <dsp:sp modelId="{79081C14-8E1D-403D-AF8C-C742CBFEE730}">
      <dsp:nvSpPr>
        <dsp:cNvPr id="0" name=""/>
        <dsp:cNvSpPr/>
      </dsp:nvSpPr>
      <dsp:spPr>
        <a:xfrm>
          <a:off x="5745887" y="1473295"/>
          <a:ext cx="1598570" cy="15987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AFE2856-3D51-4B99-8ACF-E99EE1FFD8ED}">
      <dsp:nvSpPr>
        <dsp:cNvPr id="0" name=""/>
        <dsp:cNvSpPr/>
      </dsp:nvSpPr>
      <dsp:spPr>
        <a:xfrm>
          <a:off x="7675178" y="940368"/>
          <a:ext cx="4280330" cy="107826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Standardized templates for data reporting and convergent data submission processes.</a:t>
          </a:r>
        </a:p>
      </dsp:txBody>
      <dsp:txXfrm>
        <a:off x="7675178" y="940368"/>
        <a:ext cx="4280330" cy="1078260"/>
      </dsp:txXfrm>
    </dsp:sp>
    <dsp:sp modelId="{9AFF8948-AA3F-4EB0-8874-310AF2AC4981}">
      <dsp:nvSpPr>
        <dsp:cNvPr id="0" name=""/>
        <dsp:cNvSpPr/>
      </dsp:nvSpPr>
      <dsp:spPr>
        <a:xfrm>
          <a:off x="5861118" y="1980568"/>
          <a:ext cx="1598570" cy="15987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D1A5E98-E07A-4F38-882F-59AA90002E5B}">
      <dsp:nvSpPr>
        <dsp:cNvPr id="0" name=""/>
        <dsp:cNvSpPr/>
      </dsp:nvSpPr>
      <dsp:spPr>
        <a:xfrm>
          <a:off x="7706468" y="2330991"/>
          <a:ext cx="4426716" cy="11517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Weekly, Monthly, Quarterly, Semi-Annual, and Annual Reporting periods and ad-hoc event registers.</a:t>
          </a:r>
        </a:p>
      </dsp:txBody>
      <dsp:txXfrm>
        <a:off x="7706468" y="2330991"/>
        <a:ext cx="4426716" cy="1151778"/>
      </dsp:txXfrm>
    </dsp:sp>
    <dsp:sp modelId="{D6BC462D-6810-443A-9119-2D726B02C786}">
      <dsp:nvSpPr>
        <dsp:cNvPr id="0" name=""/>
        <dsp:cNvSpPr/>
      </dsp:nvSpPr>
      <dsp:spPr>
        <a:xfrm>
          <a:off x="5536741" y="2387366"/>
          <a:ext cx="1598570" cy="15987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2B4E095-C462-44F7-92C2-532E13C6DB85}">
      <dsp:nvSpPr>
        <dsp:cNvPr id="0" name=""/>
        <dsp:cNvSpPr/>
      </dsp:nvSpPr>
      <dsp:spPr>
        <a:xfrm>
          <a:off x="6445673" y="3847429"/>
          <a:ext cx="2891257" cy="105375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Automatic alerts/reminders for report submissions</a:t>
          </a:r>
        </a:p>
      </dsp:txBody>
      <dsp:txXfrm>
        <a:off x="6445673" y="3847429"/>
        <a:ext cx="2891257" cy="1053754"/>
      </dsp:txXfrm>
    </dsp:sp>
    <dsp:sp modelId="{65170EA4-935F-4C9B-B19A-7100656AE3F9}">
      <dsp:nvSpPr>
        <dsp:cNvPr id="0" name=""/>
        <dsp:cNvSpPr/>
      </dsp:nvSpPr>
      <dsp:spPr>
        <a:xfrm>
          <a:off x="5017206" y="2387366"/>
          <a:ext cx="1598570" cy="15987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3A3FD0D-925D-46B2-A4CC-ED4ED68782E3}">
      <dsp:nvSpPr>
        <dsp:cNvPr id="0" name=""/>
        <dsp:cNvSpPr/>
      </dsp:nvSpPr>
      <dsp:spPr>
        <a:xfrm>
          <a:off x="3345368" y="3847429"/>
          <a:ext cx="1831694" cy="105375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Consistency checks and validation on data entry forms</a:t>
          </a:r>
        </a:p>
      </dsp:txBody>
      <dsp:txXfrm>
        <a:off x="3345368" y="3847429"/>
        <a:ext cx="1831694" cy="1053754"/>
      </dsp:txXfrm>
    </dsp:sp>
    <dsp:sp modelId="{EA0BB842-5EFB-45D7-8A0C-9BB2348B6BB8}">
      <dsp:nvSpPr>
        <dsp:cNvPr id="0" name=""/>
        <dsp:cNvSpPr/>
      </dsp:nvSpPr>
      <dsp:spPr>
        <a:xfrm>
          <a:off x="4692829" y="1980568"/>
          <a:ext cx="1598570" cy="15987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116B54D-1101-47B0-90A2-D4425C2ED7C0}">
      <dsp:nvSpPr>
        <dsp:cNvPr id="0" name=""/>
        <dsp:cNvSpPr/>
      </dsp:nvSpPr>
      <dsp:spPr>
        <a:xfrm>
          <a:off x="421516" y="2294411"/>
          <a:ext cx="4006376" cy="11517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Analytical reports with aggregation of data at ward, district, province, and national/ministry levels</a:t>
          </a:r>
        </a:p>
      </dsp:txBody>
      <dsp:txXfrm>
        <a:off x="421516" y="2294411"/>
        <a:ext cx="4006376" cy="1151778"/>
      </dsp:txXfrm>
    </dsp:sp>
    <dsp:sp modelId="{D5C80F69-48E3-447D-A95A-9CDC2AB742D7}">
      <dsp:nvSpPr>
        <dsp:cNvPr id="0" name=""/>
        <dsp:cNvSpPr/>
      </dsp:nvSpPr>
      <dsp:spPr>
        <a:xfrm>
          <a:off x="4808059" y="1473295"/>
          <a:ext cx="1598570" cy="15987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5B9DE50-167A-4C09-A976-007FD9504D7E}">
      <dsp:nvSpPr>
        <dsp:cNvPr id="0" name=""/>
        <dsp:cNvSpPr/>
      </dsp:nvSpPr>
      <dsp:spPr>
        <a:xfrm>
          <a:off x="1692725" y="931224"/>
          <a:ext cx="4104571" cy="107826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Report builder with multiple filters and column selections</a:t>
          </a:r>
        </a:p>
      </dsp:txBody>
      <dsp:txXfrm>
        <a:off x="1692725" y="931224"/>
        <a:ext cx="4104571" cy="10782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5AC78-31D4-46FD-BCD1-2CC0C210A907}">
      <dsp:nvSpPr>
        <dsp:cNvPr id="0" name=""/>
        <dsp:cNvSpPr/>
      </dsp:nvSpPr>
      <dsp:spPr>
        <a:xfrm>
          <a:off x="7265" y="201000"/>
          <a:ext cx="2171491" cy="13028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Document and Systems Review</a:t>
          </a:r>
        </a:p>
      </dsp:txBody>
      <dsp:txXfrm>
        <a:off x="45425" y="239160"/>
        <a:ext cx="2095171" cy="1226574"/>
      </dsp:txXfrm>
    </dsp:sp>
    <dsp:sp modelId="{FAD93FF4-A775-4743-BB58-4168994DBC0C}">
      <dsp:nvSpPr>
        <dsp:cNvPr id="0" name=""/>
        <dsp:cNvSpPr/>
      </dsp:nvSpPr>
      <dsp:spPr>
        <a:xfrm>
          <a:off x="2395905" y="583182"/>
          <a:ext cx="460356" cy="5385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395905" y="690888"/>
        <a:ext cx="322249" cy="323117"/>
      </dsp:txXfrm>
    </dsp:sp>
    <dsp:sp modelId="{6AA4B601-4F53-461E-9457-8E0F83A38B3B}">
      <dsp:nvSpPr>
        <dsp:cNvPr id="0" name=""/>
        <dsp:cNvSpPr/>
      </dsp:nvSpPr>
      <dsp:spPr>
        <a:xfrm>
          <a:off x="3047353" y="201000"/>
          <a:ext cx="2171491" cy="1302894"/>
        </a:xfrm>
        <a:prstGeom prst="roundRect">
          <a:avLst>
            <a:gd name="adj" fmla="val 10000"/>
          </a:avLst>
        </a:prstGeom>
        <a:solidFill>
          <a:schemeClr val="accent5">
            <a:hueOff val="-6766398"/>
            <a:satOff val="-502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System Requirement Study</a:t>
          </a:r>
        </a:p>
      </dsp:txBody>
      <dsp:txXfrm>
        <a:off x="3085513" y="239160"/>
        <a:ext cx="2095171" cy="1226574"/>
      </dsp:txXfrm>
    </dsp:sp>
    <dsp:sp modelId="{728A655D-2C92-4F19-A6EA-E134B427F65E}">
      <dsp:nvSpPr>
        <dsp:cNvPr id="0" name=""/>
        <dsp:cNvSpPr/>
      </dsp:nvSpPr>
      <dsp:spPr>
        <a:xfrm>
          <a:off x="5435993" y="583182"/>
          <a:ext cx="460356" cy="5385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3532796"/>
            <a:satOff val="-10047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435993" y="690888"/>
        <a:ext cx="322249" cy="323117"/>
      </dsp:txXfrm>
    </dsp:sp>
    <dsp:sp modelId="{61608E1B-9C83-41D9-B60A-CB32F46521D5}">
      <dsp:nvSpPr>
        <dsp:cNvPr id="0" name=""/>
        <dsp:cNvSpPr/>
      </dsp:nvSpPr>
      <dsp:spPr>
        <a:xfrm>
          <a:off x="6087441" y="201000"/>
          <a:ext cx="2171491" cy="1302894"/>
        </a:xfrm>
        <a:prstGeom prst="roundRect">
          <a:avLst>
            <a:gd name="adj" fmla="val 10000"/>
          </a:avLst>
        </a:prstGeom>
        <a:solidFill>
          <a:schemeClr val="accent5">
            <a:hueOff val="-13532796"/>
            <a:satOff val="-1004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Development Backlog</a:t>
          </a:r>
        </a:p>
      </dsp:txBody>
      <dsp:txXfrm>
        <a:off x="6125601" y="239160"/>
        <a:ext cx="2095171" cy="12265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A8E51-FDDE-4413-9FD4-15E864D6B519}">
      <dsp:nvSpPr>
        <dsp:cNvPr id="0" name=""/>
        <dsp:cNvSpPr/>
      </dsp:nvSpPr>
      <dsp:spPr>
        <a:xfrm rot="5400000">
          <a:off x="2810661" y="1335797"/>
          <a:ext cx="1181397" cy="13449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B7DB7-1A57-4508-BE6F-4C133000654E}">
      <dsp:nvSpPr>
        <dsp:cNvPr id="0" name=""/>
        <dsp:cNvSpPr/>
      </dsp:nvSpPr>
      <dsp:spPr>
        <a:xfrm>
          <a:off x="2497662" y="26194"/>
          <a:ext cx="1988778" cy="1392080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High Level Requirements</a:t>
          </a:r>
        </a:p>
      </dsp:txBody>
      <dsp:txXfrm>
        <a:off x="2565630" y="94162"/>
        <a:ext cx="1852842" cy="1256144"/>
      </dsp:txXfrm>
    </dsp:sp>
    <dsp:sp modelId="{EC36CB89-95F2-4B20-9AB1-51790A61FA28}">
      <dsp:nvSpPr>
        <dsp:cNvPr id="0" name=""/>
        <dsp:cNvSpPr/>
      </dsp:nvSpPr>
      <dsp:spPr>
        <a:xfrm>
          <a:off x="4486440" y="158961"/>
          <a:ext cx="1446447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BD113-284F-43CA-A9EC-79734696AE30}">
      <dsp:nvSpPr>
        <dsp:cNvPr id="0" name=""/>
        <dsp:cNvSpPr/>
      </dsp:nvSpPr>
      <dsp:spPr>
        <a:xfrm rot="5400000">
          <a:off x="4459569" y="2899562"/>
          <a:ext cx="1181397" cy="13449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3415037"/>
            <a:satOff val="-17557"/>
            <a:lumOff val="92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42E7F-1C25-48DD-941A-A90AC59D43E6}">
      <dsp:nvSpPr>
        <dsp:cNvPr id="0" name=""/>
        <dsp:cNvSpPr/>
      </dsp:nvSpPr>
      <dsp:spPr>
        <a:xfrm>
          <a:off x="4146570" y="1589959"/>
          <a:ext cx="1988778" cy="1392080"/>
        </a:xfrm>
        <a:prstGeom prst="roundRect">
          <a:avLst>
            <a:gd name="adj" fmla="val 16670"/>
          </a:avLst>
        </a:prstGeom>
        <a:solidFill>
          <a:schemeClr val="accent5">
            <a:hueOff val="-6766398"/>
            <a:satOff val="-502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Requirement Refinement</a:t>
          </a:r>
        </a:p>
      </dsp:txBody>
      <dsp:txXfrm>
        <a:off x="4214538" y="1657927"/>
        <a:ext cx="1852842" cy="1256144"/>
      </dsp:txXfrm>
    </dsp:sp>
    <dsp:sp modelId="{928E12A0-6017-437B-A913-78264A6932B8}">
      <dsp:nvSpPr>
        <dsp:cNvPr id="0" name=""/>
        <dsp:cNvSpPr/>
      </dsp:nvSpPr>
      <dsp:spPr>
        <a:xfrm>
          <a:off x="6135349" y="1722726"/>
          <a:ext cx="1446447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E9F87-C585-4453-B12B-222D2949824E}">
      <dsp:nvSpPr>
        <dsp:cNvPr id="0" name=""/>
        <dsp:cNvSpPr/>
      </dsp:nvSpPr>
      <dsp:spPr>
        <a:xfrm>
          <a:off x="5795479" y="3153725"/>
          <a:ext cx="1988778" cy="1392080"/>
        </a:xfrm>
        <a:prstGeom prst="roundRect">
          <a:avLst>
            <a:gd name="adj" fmla="val 16670"/>
          </a:avLst>
        </a:prstGeom>
        <a:solidFill>
          <a:schemeClr val="accent5">
            <a:hueOff val="-13532796"/>
            <a:satOff val="-1004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Collaborative Development</a:t>
          </a:r>
        </a:p>
      </dsp:txBody>
      <dsp:txXfrm>
        <a:off x="5863447" y="3221693"/>
        <a:ext cx="1852842" cy="12561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08043-FAAC-48E3-8662-4441CE179044}">
      <dsp:nvSpPr>
        <dsp:cNvPr id="0" name=""/>
        <dsp:cNvSpPr/>
      </dsp:nvSpPr>
      <dsp:spPr>
        <a:xfrm>
          <a:off x="0" y="531042"/>
          <a:ext cx="2734123" cy="1640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Joint review of the built functionality</a:t>
          </a:r>
        </a:p>
      </dsp:txBody>
      <dsp:txXfrm>
        <a:off x="80081" y="611123"/>
        <a:ext cx="2573961" cy="1480312"/>
      </dsp:txXfrm>
    </dsp:sp>
    <dsp:sp modelId="{4FC404A4-7645-4404-A038-AD7DBA2FF119}">
      <dsp:nvSpPr>
        <dsp:cNvPr id="0" name=""/>
        <dsp:cNvSpPr/>
      </dsp:nvSpPr>
      <dsp:spPr>
        <a:xfrm>
          <a:off x="3007536" y="531042"/>
          <a:ext cx="2734123" cy="1640474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Testing of formulae and calculations</a:t>
          </a:r>
        </a:p>
      </dsp:txBody>
      <dsp:txXfrm>
        <a:off x="3087617" y="611123"/>
        <a:ext cx="2573961" cy="1480312"/>
      </dsp:txXfrm>
    </dsp:sp>
    <dsp:sp modelId="{0E938CA2-346E-4475-990C-F202AEF7D1BF}">
      <dsp:nvSpPr>
        <dsp:cNvPr id="0" name=""/>
        <dsp:cNvSpPr/>
      </dsp:nvSpPr>
      <dsp:spPr>
        <a:xfrm>
          <a:off x="6015072" y="531042"/>
          <a:ext cx="2734123" cy="1640474"/>
        </a:xfrm>
        <a:prstGeom prst="roundRect">
          <a:avLst/>
        </a:prstGeom>
        <a:solidFill>
          <a:schemeClr val="accent3">
            <a:hueOff val="-14288048"/>
            <a:satOff val="37448"/>
            <a:lumOff val="-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Review of design elements</a:t>
          </a:r>
        </a:p>
      </dsp:txBody>
      <dsp:txXfrm>
        <a:off x="6095153" y="611123"/>
        <a:ext cx="2573961" cy="1480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11/30/2021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792" y="354512"/>
            <a:ext cx="2369315" cy="3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8749196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445D57F-AEC3-42F4-BB32-0D8E906B65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51" y="536604"/>
            <a:ext cx="2299975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8" y="3108960"/>
            <a:ext cx="11108805" cy="64008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C56967D8-5659-4B63-B8EB-8FB39DF97B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29" y="567769"/>
            <a:ext cx="2299975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B5B3EE-202B-4855-B112-9FE43F8D50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91" y="1362075"/>
            <a:ext cx="9263270" cy="12525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diagramLayout" Target="../diagrams/layout9.xml"/><Relationship Id="rId7" Type="http://schemas.openxmlformats.org/officeDocument/2006/relationships/image" Target="../media/image1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A5E78A-D69F-412F-B4B1-A998493CC095}"/>
              </a:ext>
            </a:extLst>
          </p:cNvPr>
          <p:cNvSpPr/>
          <p:nvPr/>
        </p:nvSpPr>
        <p:spPr>
          <a:xfrm>
            <a:off x="0" y="894384"/>
            <a:ext cx="7345680" cy="59636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590" y="1722814"/>
            <a:ext cx="5691690" cy="2130561"/>
          </a:xfrm>
        </p:spPr>
        <p:txBody>
          <a:bodyPr anchor="b">
            <a:normAutofit/>
          </a:bodyPr>
          <a:lstStyle/>
          <a:p>
            <a:pPr algn="l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DESIGNING, DEVELOPING AND DEPLOYING A RESULTS BASED MONITORING AND EVALUATION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93590" y="4049713"/>
            <a:ext cx="4938397" cy="552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5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Kick Off Meeting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5A6A81-465A-4CA2-9AEF-5F51A5FE7A3B}"/>
              </a:ext>
            </a:extLst>
          </p:cNvPr>
          <p:cNvSpPr/>
          <p:nvPr/>
        </p:nvSpPr>
        <p:spPr>
          <a:xfrm>
            <a:off x="7345680" y="1"/>
            <a:ext cx="4846320" cy="8943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44FEA-1E17-4689-8050-3C58CBB88C1F}"/>
              </a:ext>
            </a:extLst>
          </p:cNvPr>
          <p:cNvSpPr txBox="1"/>
          <p:nvPr/>
        </p:nvSpPr>
        <p:spPr>
          <a:xfrm>
            <a:off x="7858760" y="1892827"/>
            <a:ext cx="3820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RESILIENT NATURAL RESOURCE MANAGEMENT FOR </a:t>
            </a:r>
          </a:p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TOURISM AND GROWTH PROJECT- REGROW (P150523)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5E954-76F6-4CAC-B4A0-DE1761A47E24}"/>
              </a:ext>
            </a:extLst>
          </p:cNvPr>
          <p:cNvSpPr txBox="1"/>
          <p:nvPr/>
        </p:nvSpPr>
        <p:spPr>
          <a:xfrm>
            <a:off x="7858760" y="4493787"/>
            <a:ext cx="382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Ministry of Natural Resources and Tourism (MNRT)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166FE5-B27E-4450-8394-7EA08E81887C}"/>
              </a:ext>
            </a:extLst>
          </p:cNvPr>
          <p:cNvCxnSpPr/>
          <p:nvPr/>
        </p:nvCxnSpPr>
        <p:spPr>
          <a:xfrm>
            <a:off x="7858760" y="4267697"/>
            <a:ext cx="36931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55BA04-3257-470B-9F62-77BE9FBCA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10" y="285673"/>
            <a:ext cx="1134110" cy="4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C278683-0971-420A-A5F5-1DE97899BEF2}"/>
              </a:ext>
            </a:extLst>
          </p:cNvPr>
          <p:cNvSpPr txBox="1">
            <a:spLocks/>
          </p:cNvSpPr>
          <p:nvPr/>
        </p:nvSpPr>
        <p:spPr>
          <a:xfrm>
            <a:off x="423164" y="356616"/>
            <a:ext cx="874919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Agile Methodology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914A35-EDF2-45EE-9335-D1EFB19C9193}"/>
              </a:ext>
            </a:extLst>
          </p:cNvPr>
          <p:cNvSpPr/>
          <p:nvPr/>
        </p:nvSpPr>
        <p:spPr>
          <a:xfrm rot="5400000">
            <a:off x="4042630" y="3926155"/>
            <a:ext cx="1828800" cy="1828800"/>
          </a:xfrm>
          <a:custGeom>
            <a:avLst/>
            <a:gdLst>
              <a:gd name="connsiteX0" fmla="*/ 0 w 1385316"/>
              <a:gd name="connsiteY0" fmla="*/ 1385316 h 1385316"/>
              <a:gd name="connsiteX1" fmla="*/ 0 w 1385316"/>
              <a:gd name="connsiteY1" fmla="*/ 0 h 1385316"/>
              <a:gd name="connsiteX2" fmla="*/ 1385316 w 1385316"/>
              <a:gd name="connsiteY2" fmla="*/ 0 h 1385316"/>
              <a:gd name="connsiteX3" fmla="*/ 0 w 1385316"/>
              <a:gd name="connsiteY3" fmla="*/ 1385316 h 138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316" h="1385316">
                <a:moveTo>
                  <a:pt x="0" y="1385316"/>
                </a:moveTo>
                <a:lnTo>
                  <a:pt x="0" y="0"/>
                </a:lnTo>
                <a:lnTo>
                  <a:pt x="1385316" y="0"/>
                </a:lnTo>
                <a:cubicBezTo>
                  <a:pt x="1385316" y="765089"/>
                  <a:pt x="765089" y="1385316"/>
                  <a:pt x="0" y="138531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144563-B1D2-4834-9D96-029EFF89EFC7}"/>
              </a:ext>
            </a:extLst>
          </p:cNvPr>
          <p:cNvSpPr/>
          <p:nvPr/>
        </p:nvSpPr>
        <p:spPr>
          <a:xfrm rot="5400000">
            <a:off x="5978791" y="3942945"/>
            <a:ext cx="1828800" cy="1828800"/>
          </a:xfrm>
          <a:custGeom>
            <a:avLst/>
            <a:gdLst>
              <a:gd name="connsiteX0" fmla="*/ 0 w 1384392"/>
              <a:gd name="connsiteY0" fmla="*/ 1367028 h 1367028"/>
              <a:gd name="connsiteX1" fmla="*/ 0 w 1384392"/>
              <a:gd name="connsiteY1" fmla="*/ 0 h 1367028"/>
              <a:gd name="connsiteX2" fmla="*/ 1378164 w 1384392"/>
              <a:gd name="connsiteY2" fmla="*/ 1243675 h 1367028"/>
              <a:gd name="connsiteX3" fmla="*/ 1384392 w 1384392"/>
              <a:gd name="connsiteY3" fmla="*/ 1367028 h 1367028"/>
              <a:gd name="connsiteX4" fmla="*/ 0 w 1384392"/>
              <a:gd name="connsiteY4" fmla="*/ 1367028 h 136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392" h="1367028">
                <a:moveTo>
                  <a:pt x="0" y="1367028"/>
                </a:moveTo>
                <a:lnTo>
                  <a:pt x="0" y="0"/>
                </a:lnTo>
                <a:cubicBezTo>
                  <a:pt x="717271" y="0"/>
                  <a:pt x="1307222" y="545122"/>
                  <a:pt x="1378164" y="1243675"/>
                </a:cubicBezTo>
                <a:lnTo>
                  <a:pt x="1384392" y="1367028"/>
                </a:lnTo>
                <a:lnTo>
                  <a:pt x="0" y="136702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2271A8D-531E-4BCE-A000-4B39E3C33932}"/>
              </a:ext>
            </a:extLst>
          </p:cNvPr>
          <p:cNvSpPr/>
          <p:nvPr/>
        </p:nvSpPr>
        <p:spPr>
          <a:xfrm rot="5400000">
            <a:off x="4061494" y="2021320"/>
            <a:ext cx="1828800" cy="1828800"/>
          </a:xfrm>
          <a:custGeom>
            <a:avLst/>
            <a:gdLst>
              <a:gd name="connsiteX0" fmla="*/ 0 w 1367028"/>
              <a:gd name="connsiteY0" fmla="*/ 0 h 1384393"/>
              <a:gd name="connsiteX1" fmla="*/ 1367028 w 1367028"/>
              <a:gd name="connsiteY1" fmla="*/ 0 h 1384393"/>
              <a:gd name="connsiteX2" fmla="*/ 1367028 w 1367028"/>
              <a:gd name="connsiteY2" fmla="*/ 1384393 h 1384393"/>
              <a:gd name="connsiteX3" fmla="*/ 1243675 w 1367028"/>
              <a:gd name="connsiteY3" fmla="*/ 1378164 h 1384393"/>
              <a:gd name="connsiteX4" fmla="*/ 0 w 1367028"/>
              <a:gd name="connsiteY4" fmla="*/ 0 h 138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7028" h="1384393">
                <a:moveTo>
                  <a:pt x="0" y="0"/>
                </a:moveTo>
                <a:lnTo>
                  <a:pt x="1367028" y="0"/>
                </a:lnTo>
                <a:lnTo>
                  <a:pt x="1367028" y="1384393"/>
                </a:lnTo>
                <a:lnTo>
                  <a:pt x="1243675" y="1378164"/>
                </a:lnTo>
                <a:cubicBezTo>
                  <a:pt x="545121" y="1307222"/>
                  <a:pt x="0" y="717271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A563D7-9F87-41B4-9C87-44BF46F352BA}"/>
              </a:ext>
            </a:extLst>
          </p:cNvPr>
          <p:cNvSpPr/>
          <p:nvPr/>
        </p:nvSpPr>
        <p:spPr>
          <a:xfrm rot="5400000">
            <a:off x="5978791" y="2021320"/>
            <a:ext cx="1828800" cy="1828800"/>
          </a:xfrm>
          <a:custGeom>
            <a:avLst/>
            <a:gdLst>
              <a:gd name="connsiteX0" fmla="*/ 0 w 1366105"/>
              <a:gd name="connsiteY0" fmla="*/ 1366104 h 1366104"/>
              <a:gd name="connsiteX1" fmla="*/ 6229 w 1366105"/>
              <a:gd name="connsiteY1" fmla="*/ 1242751 h 1366104"/>
              <a:gd name="connsiteX2" fmla="*/ 1242752 w 1366105"/>
              <a:gd name="connsiteY2" fmla="*/ 6228 h 1366104"/>
              <a:gd name="connsiteX3" fmla="*/ 1366105 w 1366105"/>
              <a:gd name="connsiteY3" fmla="*/ 0 h 1366104"/>
              <a:gd name="connsiteX4" fmla="*/ 1366105 w 1366105"/>
              <a:gd name="connsiteY4" fmla="*/ 1366104 h 1366104"/>
              <a:gd name="connsiteX5" fmla="*/ 0 w 1366105"/>
              <a:gd name="connsiteY5" fmla="*/ 1366104 h 136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6105" h="1366104">
                <a:moveTo>
                  <a:pt x="0" y="1366104"/>
                </a:moveTo>
                <a:lnTo>
                  <a:pt x="6229" y="1242751"/>
                </a:lnTo>
                <a:cubicBezTo>
                  <a:pt x="72442" y="590768"/>
                  <a:pt x="590769" y="72441"/>
                  <a:pt x="1242752" y="6228"/>
                </a:cubicBezTo>
                <a:lnTo>
                  <a:pt x="1366105" y="0"/>
                </a:lnTo>
                <a:lnTo>
                  <a:pt x="1366105" y="1366104"/>
                </a:lnTo>
                <a:lnTo>
                  <a:pt x="0" y="1366104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CF5F908-C5C9-4F54-AC72-253415464CEA}"/>
              </a:ext>
            </a:extLst>
          </p:cNvPr>
          <p:cNvSpPr/>
          <p:nvPr/>
        </p:nvSpPr>
        <p:spPr>
          <a:xfrm>
            <a:off x="4448643" y="2402238"/>
            <a:ext cx="2971800" cy="2971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D4228E-601C-4D11-B722-A1E0527F716D}"/>
              </a:ext>
            </a:extLst>
          </p:cNvPr>
          <p:cNvSpPr txBox="1"/>
          <p:nvPr/>
        </p:nvSpPr>
        <p:spPr>
          <a:xfrm>
            <a:off x="4575634" y="3311511"/>
            <a:ext cx="28063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Iterative Development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6797E97-BC6D-4B96-AD7E-EF6C39A44624}"/>
              </a:ext>
            </a:extLst>
          </p:cNvPr>
          <p:cNvSpPr/>
          <p:nvPr/>
        </p:nvSpPr>
        <p:spPr>
          <a:xfrm>
            <a:off x="3245498" y="1792526"/>
            <a:ext cx="1096864" cy="1490170"/>
          </a:xfrm>
          <a:custGeom>
            <a:avLst/>
            <a:gdLst>
              <a:gd name="connsiteX0" fmla="*/ 986612 w 1096864"/>
              <a:gd name="connsiteY0" fmla="*/ 0 h 1490170"/>
              <a:gd name="connsiteX1" fmla="*/ 1016024 w 1096864"/>
              <a:gd name="connsiteY1" fmla="*/ 61054 h 1490170"/>
              <a:gd name="connsiteX2" fmla="*/ 1096864 w 1096864"/>
              <a:gd name="connsiteY2" fmla="*/ 461470 h 1490170"/>
              <a:gd name="connsiteX3" fmla="*/ 68164 w 1096864"/>
              <a:gd name="connsiteY3" fmla="*/ 1490170 h 1490170"/>
              <a:gd name="connsiteX4" fmla="*/ 0 w 1096864"/>
              <a:gd name="connsiteY4" fmla="*/ 1486728 h 1490170"/>
              <a:gd name="connsiteX5" fmla="*/ 32527 w 1096864"/>
              <a:gd name="connsiteY5" fmla="*/ 1360226 h 1490170"/>
              <a:gd name="connsiteX6" fmla="*/ 907468 w 1096864"/>
              <a:gd name="connsiteY6" fmla="*/ 59183 h 1490170"/>
              <a:gd name="connsiteX7" fmla="*/ 986612 w 1096864"/>
              <a:gd name="connsiteY7" fmla="*/ 0 h 14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6864" h="1490170">
                <a:moveTo>
                  <a:pt x="986612" y="0"/>
                </a:moveTo>
                <a:lnTo>
                  <a:pt x="1016024" y="61054"/>
                </a:lnTo>
                <a:cubicBezTo>
                  <a:pt x="1068079" y="184126"/>
                  <a:pt x="1096864" y="319436"/>
                  <a:pt x="1096864" y="461470"/>
                </a:cubicBezTo>
                <a:cubicBezTo>
                  <a:pt x="1096864" y="1029605"/>
                  <a:pt x="636299" y="1490170"/>
                  <a:pt x="68164" y="1490170"/>
                </a:cubicBezTo>
                <a:lnTo>
                  <a:pt x="0" y="1486728"/>
                </a:lnTo>
                <a:lnTo>
                  <a:pt x="32527" y="1360226"/>
                </a:lnTo>
                <a:cubicBezTo>
                  <a:pt x="192829" y="844840"/>
                  <a:pt x="501022" y="394612"/>
                  <a:pt x="907468" y="59183"/>
                </a:cubicBezTo>
                <a:lnTo>
                  <a:pt x="98661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D7DA669-1462-472C-AAC2-A2E38F5C15AC}"/>
              </a:ext>
            </a:extLst>
          </p:cNvPr>
          <p:cNvSpPr/>
          <p:nvPr/>
        </p:nvSpPr>
        <p:spPr>
          <a:xfrm>
            <a:off x="7491158" y="1813268"/>
            <a:ext cx="1059621" cy="1469429"/>
          </a:xfrm>
          <a:custGeom>
            <a:avLst/>
            <a:gdLst>
              <a:gd name="connsiteX0" fmla="*/ 100261 w 1059621"/>
              <a:gd name="connsiteY0" fmla="*/ 0 h 1469429"/>
              <a:gd name="connsiteX1" fmla="*/ 151669 w 1059621"/>
              <a:gd name="connsiteY1" fmla="*/ 38442 h 1469429"/>
              <a:gd name="connsiteX2" fmla="*/ 1026610 w 1059621"/>
              <a:gd name="connsiteY2" fmla="*/ 1339485 h 1469429"/>
              <a:gd name="connsiteX3" fmla="*/ 1059621 w 1059621"/>
              <a:gd name="connsiteY3" fmla="*/ 1467868 h 1469429"/>
              <a:gd name="connsiteX4" fmla="*/ 1028700 w 1059621"/>
              <a:gd name="connsiteY4" fmla="*/ 1469429 h 1469429"/>
              <a:gd name="connsiteX5" fmla="*/ 0 w 1059621"/>
              <a:gd name="connsiteY5" fmla="*/ 440729 h 1469429"/>
              <a:gd name="connsiteX6" fmla="*/ 80840 w 1059621"/>
              <a:gd name="connsiteY6" fmla="*/ 40313 h 1469429"/>
              <a:gd name="connsiteX7" fmla="*/ 100261 w 1059621"/>
              <a:gd name="connsiteY7" fmla="*/ 0 h 146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9621" h="1469429">
                <a:moveTo>
                  <a:pt x="100261" y="0"/>
                </a:moveTo>
                <a:lnTo>
                  <a:pt x="151669" y="38442"/>
                </a:lnTo>
                <a:cubicBezTo>
                  <a:pt x="558115" y="373871"/>
                  <a:pt x="866309" y="824099"/>
                  <a:pt x="1026610" y="1339485"/>
                </a:cubicBezTo>
                <a:lnTo>
                  <a:pt x="1059621" y="1467868"/>
                </a:lnTo>
                <a:lnTo>
                  <a:pt x="1028700" y="1469429"/>
                </a:lnTo>
                <a:cubicBezTo>
                  <a:pt x="460565" y="1469429"/>
                  <a:pt x="0" y="1008864"/>
                  <a:pt x="0" y="440729"/>
                </a:cubicBezTo>
                <a:cubicBezTo>
                  <a:pt x="0" y="298695"/>
                  <a:pt x="28786" y="163385"/>
                  <a:pt x="80840" y="40313"/>
                </a:cubicBezTo>
                <a:lnTo>
                  <a:pt x="100261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F31F3F4-11BB-4A21-BF57-377C3BD40B88}"/>
              </a:ext>
            </a:extLst>
          </p:cNvPr>
          <p:cNvSpPr/>
          <p:nvPr/>
        </p:nvSpPr>
        <p:spPr>
          <a:xfrm>
            <a:off x="3210675" y="4518058"/>
            <a:ext cx="1112825" cy="1576019"/>
          </a:xfrm>
          <a:custGeom>
            <a:avLst/>
            <a:gdLst>
              <a:gd name="connsiteX0" fmla="*/ 84125 w 1112825"/>
              <a:gd name="connsiteY0" fmla="*/ 0 h 1576019"/>
              <a:gd name="connsiteX1" fmla="*/ 1112825 w 1112825"/>
              <a:gd name="connsiteY1" fmla="*/ 1028700 h 1576019"/>
              <a:gd name="connsiteX2" fmla="*/ 988666 w 1112825"/>
              <a:gd name="connsiteY2" fmla="*/ 1519039 h 1576019"/>
              <a:gd name="connsiteX3" fmla="*/ 954050 w 1112825"/>
              <a:gd name="connsiteY3" fmla="*/ 1576019 h 1576019"/>
              <a:gd name="connsiteX4" fmla="*/ 942292 w 1112825"/>
              <a:gd name="connsiteY4" fmla="*/ 1567226 h 1576019"/>
              <a:gd name="connsiteX5" fmla="*/ 67351 w 1112825"/>
              <a:gd name="connsiteY5" fmla="*/ 266183 h 1576019"/>
              <a:gd name="connsiteX6" fmla="*/ 0 w 1112825"/>
              <a:gd name="connsiteY6" fmla="*/ 4248 h 1576019"/>
              <a:gd name="connsiteX7" fmla="*/ 84125 w 1112825"/>
              <a:gd name="connsiteY7" fmla="*/ 0 h 157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825" h="1576019">
                <a:moveTo>
                  <a:pt x="84125" y="0"/>
                </a:moveTo>
                <a:cubicBezTo>
                  <a:pt x="652260" y="0"/>
                  <a:pt x="1112825" y="460565"/>
                  <a:pt x="1112825" y="1028700"/>
                </a:cubicBezTo>
                <a:cubicBezTo>
                  <a:pt x="1112825" y="1206242"/>
                  <a:pt x="1067848" y="1373280"/>
                  <a:pt x="988666" y="1519039"/>
                </a:cubicBezTo>
                <a:lnTo>
                  <a:pt x="954050" y="1576019"/>
                </a:lnTo>
                <a:lnTo>
                  <a:pt x="942292" y="1567226"/>
                </a:lnTo>
                <a:cubicBezTo>
                  <a:pt x="535846" y="1231797"/>
                  <a:pt x="227653" y="781570"/>
                  <a:pt x="67351" y="266183"/>
                </a:cubicBezTo>
                <a:lnTo>
                  <a:pt x="0" y="4248"/>
                </a:lnTo>
                <a:lnTo>
                  <a:pt x="84125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409A8B7-C6E5-46FE-A315-9A6423D6C3B9}"/>
              </a:ext>
            </a:extLst>
          </p:cNvPr>
          <p:cNvSpPr/>
          <p:nvPr/>
        </p:nvSpPr>
        <p:spPr>
          <a:xfrm>
            <a:off x="7510022" y="4518058"/>
            <a:ext cx="1075485" cy="1555147"/>
          </a:xfrm>
          <a:custGeom>
            <a:avLst/>
            <a:gdLst>
              <a:gd name="connsiteX0" fmla="*/ 1028700 w 1075485"/>
              <a:gd name="connsiteY0" fmla="*/ 0 h 1555147"/>
              <a:gd name="connsiteX1" fmla="*/ 1075485 w 1075485"/>
              <a:gd name="connsiteY1" fmla="*/ 2363 h 1555147"/>
              <a:gd name="connsiteX2" fmla="*/ 1075343 w 1075485"/>
              <a:gd name="connsiteY2" fmla="*/ 3290 h 1555147"/>
              <a:gd name="connsiteX3" fmla="*/ 327611 w 1075485"/>
              <a:gd name="connsiteY3" fmla="*/ 1390175 h 1555147"/>
              <a:gd name="connsiteX4" fmla="*/ 146095 w 1075485"/>
              <a:gd name="connsiteY4" fmla="*/ 1555147 h 1555147"/>
              <a:gd name="connsiteX5" fmla="*/ 124159 w 1075485"/>
              <a:gd name="connsiteY5" fmla="*/ 1519039 h 1555147"/>
              <a:gd name="connsiteX6" fmla="*/ 0 w 1075485"/>
              <a:gd name="connsiteY6" fmla="*/ 1028700 h 1555147"/>
              <a:gd name="connsiteX7" fmla="*/ 1028700 w 1075485"/>
              <a:gd name="connsiteY7" fmla="*/ 0 h 155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485" h="1555147">
                <a:moveTo>
                  <a:pt x="1028700" y="0"/>
                </a:moveTo>
                <a:lnTo>
                  <a:pt x="1075485" y="2363"/>
                </a:lnTo>
                <a:lnTo>
                  <a:pt x="1075343" y="3290"/>
                </a:lnTo>
                <a:cubicBezTo>
                  <a:pt x="965717" y="539017"/>
                  <a:pt x="699927" y="1017859"/>
                  <a:pt x="327611" y="1390175"/>
                </a:cubicBezTo>
                <a:lnTo>
                  <a:pt x="146095" y="1555147"/>
                </a:lnTo>
                <a:lnTo>
                  <a:pt x="124159" y="1519039"/>
                </a:lnTo>
                <a:cubicBezTo>
                  <a:pt x="44977" y="1373280"/>
                  <a:pt x="0" y="1206242"/>
                  <a:pt x="0" y="1028700"/>
                </a:cubicBezTo>
                <a:cubicBezTo>
                  <a:pt x="0" y="460565"/>
                  <a:pt x="460565" y="0"/>
                  <a:pt x="10287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62BBC2C-6195-4352-92BB-11A82A00B23E}"/>
              </a:ext>
            </a:extLst>
          </p:cNvPr>
          <p:cNvSpPr/>
          <p:nvPr/>
        </p:nvSpPr>
        <p:spPr>
          <a:xfrm>
            <a:off x="2284962" y="1225296"/>
            <a:ext cx="1947148" cy="2053958"/>
          </a:xfrm>
          <a:custGeom>
            <a:avLst/>
            <a:gdLst>
              <a:gd name="connsiteX0" fmla="*/ 1028700 w 1947148"/>
              <a:gd name="connsiteY0" fmla="*/ 0 h 2053958"/>
              <a:gd name="connsiteX1" fmla="*/ 1933241 w 1947148"/>
              <a:gd name="connsiteY1" fmla="*/ 538361 h 2053958"/>
              <a:gd name="connsiteX2" fmla="*/ 1947148 w 1947148"/>
              <a:gd name="connsiteY2" fmla="*/ 567230 h 2053958"/>
              <a:gd name="connsiteX3" fmla="*/ 1868004 w 1947148"/>
              <a:gd name="connsiteY3" fmla="*/ 626413 h 2053958"/>
              <a:gd name="connsiteX4" fmla="*/ 993063 w 1947148"/>
              <a:gd name="connsiteY4" fmla="*/ 1927456 h 2053958"/>
              <a:gd name="connsiteX5" fmla="*/ 960536 w 1947148"/>
              <a:gd name="connsiteY5" fmla="*/ 2053958 h 2053958"/>
              <a:gd name="connsiteX6" fmla="*/ 923521 w 1947148"/>
              <a:gd name="connsiteY6" fmla="*/ 2052089 h 2053958"/>
              <a:gd name="connsiteX7" fmla="*/ 0 w 1947148"/>
              <a:gd name="connsiteY7" fmla="*/ 1028700 h 2053958"/>
              <a:gd name="connsiteX8" fmla="*/ 1028700 w 1947148"/>
              <a:gd name="connsiteY8" fmla="*/ 0 h 2053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7148" h="2053958">
                <a:moveTo>
                  <a:pt x="1028700" y="0"/>
                </a:moveTo>
                <a:cubicBezTo>
                  <a:pt x="1419293" y="0"/>
                  <a:pt x="1759042" y="217689"/>
                  <a:pt x="1933241" y="538361"/>
                </a:cubicBezTo>
                <a:lnTo>
                  <a:pt x="1947148" y="567230"/>
                </a:lnTo>
                <a:lnTo>
                  <a:pt x="1868004" y="626413"/>
                </a:lnTo>
                <a:cubicBezTo>
                  <a:pt x="1461558" y="961842"/>
                  <a:pt x="1153365" y="1412070"/>
                  <a:pt x="993063" y="1927456"/>
                </a:cubicBezTo>
                <a:lnTo>
                  <a:pt x="960536" y="2053958"/>
                </a:lnTo>
                <a:lnTo>
                  <a:pt x="923521" y="2052089"/>
                </a:lnTo>
                <a:cubicBezTo>
                  <a:pt x="404793" y="1999409"/>
                  <a:pt x="0" y="1561327"/>
                  <a:pt x="0" y="1028700"/>
                </a:cubicBezTo>
                <a:cubicBezTo>
                  <a:pt x="0" y="460565"/>
                  <a:pt x="460565" y="0"/>
                  <a:pt x="1028700" y="0"/>
                </a:cubicBezTo>
                <a:close/>
              </a:path>
            </a:pathLst>
          </a:custGeom>
          <a:solidFill>
            <a:schemeClr val="tx2"/>
          </a:solidFill>
          <a:effectLst>
            <a:innerShdw blurRad="63500" dist="50800" dir="2700000">
              <a:schemeClr val="accent4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FC6104E-5DF4-4CEB-A081-6AE60956E02B}"/>
              </a:ext>
            </a:extLst>
          </p:cNvPr>
          <p:cNvSpPr/>
          <p:nvPr/>
        </p:nvSpPr>
        <p:spPr>
          <a:xfrm>
            <a:off x="7591419" y="1225297"/>
            <a:ext cx="1957139" cy="2055839"/>
          </a:xfrm>
          <a:custGeom>
            <a:avLst/>
            <a:gdLst>
              <a:gd name="connsiteX0" fmla="*/ 928439 w 1957139"/>
              <a:gd name="connsiteY0" fmla="*/ 0 h 2055839"/>
              <a:gd name="connsiteX1" fmla="*/ 1957139 w 1957139"/>
              <a:gd name="connsiteY1" fmla="*/ 1028700 h 2055839"/>
              <a:gd name="connsiteX2" fmla="*/ 1033618 w 1957139"/>
              <a:gd name="connsiteY2" fmla="*/ 2052089 h 2055839"/>
              <a:gd name="connsiteX3" fmla="*/ 959360 w 1957139"/>
              <a:gd name="connsiteY3" fmla="*/ 2055839 h 2055839"/>
              <a:gd name="connsiteX4" fmla="*/ 926349 w 1957139"/>
              <a:gd name="connsiteY4" fmla="*/ 1927456 h 2055839"/>
              <a:gd name="connsiteX5" fmla="*/ 51408 w 1957139"/>
              <a:gd name="connsiteY5" fmla="*/ 626413 h 2055839"/>
              <a:gd name="connsiteX6" fmla="*/ 0 w 1957139"/>
              <a:gd name="connsiteY6" fmla="*/ 587971 h 2055839"/>
              <a:gd name="connsiteX7" fmla="*/ 23898 w 1957139"/>
              <a:gd name="connsiteY7" fmla="*/ 538361 h 2055839"/>
              <a:gd name="connsiteX8" fmla="*/ 928439 w 1957139"/>
              <a:gd name="connsiteY8" fmla="*/ 0 h 20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7139" h="2055839">
                <a:moveTo>
                  <a:pt x="928439" y="0"/>
                </a:moveTo>
                <a:cubicBezTo>
                  <a:pt x="1496574" y="0"/>
                  <a:pt x="1957139" y="460565"/>
                  <a:pt x="1957139" y="1028700"/>
                </a:cubicBezTo>
                <a:cubicBezTo>
                  <a:pt x="1957139" y="1561327"/>
                  <a:pt x="1552346" y="1999409"/>
                  <a:pt x="1033618" y="2052089"/>
                </a:cubicBezTo>
                <a:lnTo>
                  <a:pt x="959360" y="2055839"/>
                </a:lnTo>
                <a:lnTo>
                  <a:pt x="926349" y="1927456"/>
                </a:lnTo>
                <a:cubicBezTo>
                  <a:pt x="766048" y="1412070"/>
                  <a:pt x="457854" y="961842"/>
                  <a:pt x="51408" y="626413"/>
                </a:cubicBezTo>
                <a:lnTo>
                  <a:pt x="0" y="587971"/>
                </a:lnTo>
                <a:lnTo>
                  <a:pt x="23898" y="538361"/>
                </a:lnTo>
                <a:cubicBezTo>
                  <a:pt x="198097" y="217689"/>
                  <a:pt x="537846" y="0"/>
                  <a:pt x="928439" y="0"/>
                </a:cubicBezTo>
                <a:close/>
              </a:path>
            </a:pathLst>
          </a:custGeom>
          <a:solidFill>
            <a:schemeClr val="tx2"/>
          </a:solidFill>
          <a:effectLst>
            <a:innerShdw blurRad="63500" dist="50800" dir="8100000">
              <a:schemeClr val="accent5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83461FA-CFE2-4496-A462-E8FDC39F55C7}"/>
              </a:ext>
            </a:extLst>
          </p:cNvPr>
          <p:cNvSpPr/>
          <p:nvPr/>
        </p:nvSpPr>
        <p:spPr>
          <a:xfrm>
            <a:off x="7656117" y="4520421"/>
            <a:ext cx="1911305" cy="2055037"/>
          </a:xfrm>
          <a:custGeom>
            <a:avLst/>
            <a:gdLst>
              <a:gd name="connsiteX0" fmla="*/ 929390 w 1911305"/>
              <a:gd name="connsiteY0" fmla="*/ 0 h 2055037"/>
              <a:gd name="connsiteX1" fmla="*/ 987784 w 1911305"/>
              <a:gd name="connsiteY1" fmla="*/ 2948 h 2055037"/>
              <a:gd name="connsiteX2" fmla="*/ 1911305 w 1911305"/>
              <a:gd name="connsiteY2" fmla="*/ 1026337 h 2055037"/>
              <a:gd name="connsiteX3" fmla="*/ 882605 w 1911305"/>
              <a:gd name="connsiteY3" fmla="*/ 2055037 h 2055037"/>
              <a:gd name="connsiteX4" fmla="*/ 29591 w 1911305"/>
              <a:gd name="connsiteY4" fmla="*/ 1601493 h 2055037"/>
              <a:gd name="connsiteX5" fmla="*/ 0 w 1911305"/>
              <a:gd name="connsiteY5" fmla="*/ 1552784 h 2055037"/>
              <a:gd name="connsiteX6" fmla="*/ 181516 w 1911305"/>
              <a:gd name="connsiteY6" fmla="*/ 1387812 h 2055037"/>
              <a:gd name="connsiteX7" fmla="*/ 929248 w 1911305"/>
              <a:gd name="connsiteY7" fmla="*/ 927 h 2055037"/>
              <a:gd name="connsiteX8" fmla="*/ 929390 w 1911305"/>
              <a:gd name="connsiteY8" fmla="*/ 0 h 205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1305" h="2055037">
                <a:moveTo>
                  <a:pt x="929390" y="0"/>
                </a:moveTo>
                <a:lnTo>
                  <a:pt x="987784" y="2948"/>
                </a:lnTo>
                <a:cubicBezTo>
                  <a:pt x="1506512" y="55628"/>
                  <a:pt x="1911305" y="493711"/>
                  <a:pt x="1911305" y="1026337"/>
                </a:cubicBezTo>
                <a:cubicBezTo>
                  <a:pt x="1911305" y="1594472"/>
                  <a:pt x="1450740" y="2055037"/>
                  <a:pt x="882605" y="2055037"/>
                </a:cubicBezTo>
                <a:cubicBezTo>
                  <a:pt x="527521" y="2055037"/>
                  <a:pt x="214456" y="1875129"/>
                  <a:pt x="29591" y="1601493"/>
                </a:cubicBezTo>
                <a:lnTo>
                  <a:pt x="0" y="1552784"/>
                </a:lnTo>
                <a:lnTo>
                  <a:pt x="181516" y="1387812"/>
                </a:lnTo>
                <a:cubicBezTo>
                  <a:pt x="553832" y="1015496"/>
                  <a:pt x="819622" y="536654"/>
                  <a:pt x="929248" y="927"/>
                </a:cubicBezTo>
                <a:lnTo>
                  <a:pt x="929390" y="0"/>
                </a:lnTo>
                <a:close/>
              </a:path>
            </a:pathLst>
          </a:custGeom>
          <a:solidFill>
            <a:schemeClr val="tx2"/>
          </a:solidFill>
          <a:effectLst>
            <a:innerShdw blurRad="63500" dist="50800" dir="13500000">
              <a:schemeClr val="accent1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2D884E-2677-4701-BB16-32F14A2A1158}"/>
              </a:ext>
            </a:extLst>
          </p:cNvPr>
          <p:cNvSpPr/>
          <p:nvPr/>
        </p:nvSpPr>
        <p:spPr>
          <a:xfrm>
            <a:off x="2266100" y="4522305"/>
            <a:ext cx="1898625" cy="2053152"/>
          </a:xfrm>
          <a:custGeom>
            <a:avLst/>
            <a:gdLst>
              <a:gd name="connsiteX0" fmla="*/ 944575 w 1898625"/>
              <a:gd name="connsiteY0" fmla="*/ 0 h 2053152"/>
              <a:gd name="connsiteX1" fmla="*/ 1011926 w 1898625"/>
              <a:gd name="connsiteY1" fmla="*/ 261935 h 2053152"/>
              <a:gd name="connsiteX2" fmla="*/ 1886867 w 1898625"/>
              <a:gd name="connsiteY2" fmla="*/ 1562978 h 2053152"/>
              <a:gd name="connsiteX3" fmla="*/ 1898625 w 1898625"/>
              <a:gd name="connsiteY3" fmla="*/ 1571771 h 2053152"/>
              <a:gd name="connsiteX4" fmla="*/ 1881714 w 1898625"/>
              <a:gd name="connsiteY4" fmla="*/ 1599608 h 2053152"/>
              <a:gd name="connsiteX5" fmla="*/ 1028700 w 1898625"/>
              <a:gd name="connsiteY5" fmla="*/ 2053152 h 2053152"/>
              <a:gd name="connsiteX6" fmla="*/ 0 w 1898625"/>
              <a:gd name="connsiteY6" fmla="*/ 1024452 h 2053152"/>
              <a:gd name="connsiteX7" fmla="*/ 923521 w 1898625"/>
              <a:gd name="connsiteY7" fmla="*/ 1063 h 2053152"/>
              <a:gd name="connsiteX8" fmla="*/ 944575 w 1898625"/>
              <a:gd name="connsiteY8" fmla="*/ 0 h 205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8625" h="2053152">
                <a:moveTo>
                  <a:pt x="944575" y="0"/>
                </a:moveTo>
                <a:lnTo>
                  <a:pt x="1011926" y="261935"/>
                </a:lnTo>
                <a:cubicBezTo>
                  <a:pt x="1172228" y="777322"/>
                  <a:pt x="1480421" y="1227549"/>
                  <a:pt x="1886867" y="1562978"/>
                </a:cubicBezTo>
                <a:lnTo>
                  <a:pt x="1898625" y="1571771"/>
                </a:lnTo>
                <a:lnTo>
                  <a:pt x="1881714" y="1599608"/>
                </a:lnTo>
                <a:cubicBezTo>
                  <a:pt x="1696849" y="1873244"/>
                  <a:pt x="1383785" y="2053152"/>
                  <a:pt x="1028700" y="2053152"/>
                </a:cubicBezTo>
                <a:cubicBezTo>
                  <a:pt x="460565" y="2053152"/>
                  <a:pt x="0" y="1592587"/>
                  <a:pt x="0" y="1024452"/>
                </a:cubicBezTo>
                <a:cubicBezTo>
                  <a:pt x="0" y="491826"/>
                  <a:pt x="404793" y="53743"/>
                  <a:pt x="923521" y="1063"/>
                </a:cubicBezTo>
                <a:lnTo>
                  <a:pt x="944575" y="0"/>
                </a:lnTo>
                <a:close/>
              </a:path>
            </a:pathLst>
          </a:custGeom>
          <a:solidFill>
            <a:schemeClr val="tx2"/>
          </a:solidFill>
          <a:effectLst>
            <a:innerShdw blurRad="63500" dist="50800" dir="18900000">
              <a:schemeClr val="accent6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20BCA0-BE09-4493-998A-1A47B889195D}"/>
              </a:ext>
            </a:extLst>
          </p:cNvPr>
          <p:cNvSpPr txBox="1"/>
          <p:nvPr/>
        </p:nvSpPr>
        <p:spPr>
          <a:xfrm>
            <a:off x="3748223" y="2402238"/>
            <a:ext cx="29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C059D-13E3-46DC-8BFA-63ECD2252A4D}"/>
              </a:ext>
            </a:extLst>
          </p:cNvPr>
          <p:cNvSpPr txBox="1"/>
          <p:nvPr/>
        </p:nvSpPr>
        <p:spPr>
          <a:xfrm>
            <a:off x="7807591" y="2402238"/>
            <a:ext cx="29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66913C-80BC-4E1C-AC9D-CEA6C27AC637}"/>
              </a:ext>
            </a:extLst>
          </p:cNvPr>
          <p:cNvSpPr txBox="1"/>
          <p:nvPr/>
        </p:nvSpPr>
        <p:spPr>
          <a:xfrm>
            <a:off x="7813087" y="5077975"/>
            <a:ext cx="29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86804E-ED99-4546-ADFE-7E1FF9BD69F0}"/>
              </a:ext>
            </a:extLst>
          </p:cNvPr>
          <p:cNvSpPr txBox="1"/>
          <p:nvPr/>
        </p:nvSpPr>
        <p:spPr>
          <a:xfrm>
            <a:off x="3698808" y="5073351"/>
            <a:ext cx="29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53A5D5-03F1-4171-9EBD-C9C07E5DB878}"/>
              </a:ext>
            </a:extLst>
          </p:cNvPr>
          <p:cNvSpPr txBox="1"/>
          <p:nvPr/>
        </p:nvSpPr>
        <p:spPr>
          <a:xfrm>
            <a:off x="2382953" y="1908837"/>
            <a:ext cx="146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Discover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C869B9-D46E-450A-B0F6-A3619047D40A}"/>
              </a:ext>
            </a:extLst>
          </p:cNvPr>
          <p:cNvSpPr txBox="1"/>
          <p:nvPr/>
        </p:nvSpPr>
        <p:spPr>
          <a:xfrm>
            <a:off x="8291040" y="2032906"/>
            <a:ext cx="146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Build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488464-7616-4A5D-9B90-F716F27CA2A9}"/>
              </a:ext>
            </a:extLst>
          </p:cNvPr>
          <p:cNvSpPr txBox="1"/>
          <p:nvPr/>
        </p:nvSpPr>
        <p:spPr>
          <a:xfrm>
            <a:off x="8443440" y="5434446"/>
            <a:ext cx="146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050847-B790-4A2C-ADD6-8D3A525CC139}"/>
              </a:ext>
            </a:extLst>
          </p:cNvPr>
          <p:cNvSpPr txBox="1"/>
          <p:nvPr/>
        </p:nvSpPr>
        <p:spPr>
          <a:xfrm>
            <a:off x="2623657" y="5434446"/>
            <a:ext cx="146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Refine</a:t>
            </a:r>
          </a:p>
        </p:txBody>
      </p:sp>
    </p:spTree>
    <p:extLst>
      <p:ext uri="{BB962C8B-B14F-4D97-AF65-F5344CB8AC3E}">
        <p14:creationId xmlns:p14="http://schemas.microsoft.com/office/powerpoint/2010/main" val="287134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5" grpId="0" animBg="1"/>
      <p:bldP spid="26" grpId="0" animBg="1"/>
      <p:bldP spid="2" grpId="0" animBg="1"/>
      <p:bldP spid="28" grpId="0"/>
      <p:bldP spid="43" grpId="0" animBg="1"/>
      <p:bldP spid="42" grpId="0" animBg="1"/>
      <p:bldP spid="41" grpId="0" animBg="1"/>
      <p:bldP spid="40" grpId="0" animBg="1"/>
      <p:bldP spid="39" grpId="0" animBg="1"/>
      <p:bldP spid="37" grpId="0" animBg="1"/>
      <p:bldP spid="36" grpId="0" animBg="1"/>
      <p:bldP spid="35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C278683-0971-420A-A5F5-1DE97899BEF2}"/>
              </a:ext>
            </a:extLst>
          </p:cNvPr>
          <p:cNvSpPr txBox="1">
            <a:spLocks/>
          </p:cNvSpPr>
          <p:nvPr/>
        </p:nvSpPr>
        <p:spPr>
          <a:xfrm>
            <a:off x="423164" y="356616"/>
            <a:ext cx="874919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Agile Methodology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6797E97-BC6D-4B96-AD7E-EF6C39A44624}"/>
              </a:ext>
            </a:extLst>
          </p:cNvPr>
          <p:cNvSpPr/>
          <p:nvPr/>
        </p:nvSpPr>
        <p:spPr>
          <a:xfrm>
            <a:off x="1518298" y="1795968"/>
            <a:ext cx="1096864" cy="1490170"/>
          </a:xfrm>
          <a:custGeom>
            <a:avLst/>
            <a:gdLst>
              <a:gd name="connsiteX0" fmla="*/ 986612 w 1096864"/>
              <a:gd name="connsiteY0" fmla="*/ 0 h 1490170"/>
              <a:gd name="connsiteX1" fmla="*/ 1016024 w 1096864"/>
              <a:gd name="connsiteY1" fmla="*/ 61054 h 1490170"/>
              <a:gd name="connsiteX2" fmla="*/ 1096864 w 1096864"/>
              <a:gd name="connsiteY2" fmla="*/ 461470 h 1490170"/>
              <a:gd name="connsiteX3" fmla="*/ 68164 w 1096864"/>
              <a:gd name="connsiteY3" fmla="*/ 1490170 h 1490170"/>
              <a:gd name="connsiteX4" fmla="*/ 0 w 1096864"/>
              <a:gd name="connsiteY4" fmla="*/ 1486728 h 1490170"/>
              <a:gd name="connsiteX5" fmla="*/ 32527 w 1096864"/>
              <a:gd name="connsiteY5" fmla="*/ 1360226 h 1490170"/>
              <a:gd name="connsiteX6" fmla="*/ 907468 w 1096864"/>
              <a:gd name="connsiteY6" fmla="*/ 59183 h 1490170"/>
              <a:gd name="connsiteX7" fmla="*/ 986612 w 1096864"/>
              <a:gd name="connsiteY7" fmla="*/ 0 h 14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6864" h="1490170">
                <a:moveTo>
                  <a:pt x="986612" y="0"/>
                </a:moveTo>
                <a:lnTo>
                  <a:pt x="1016024" y="61054"/>
                </a:lnTo>
                <a:cubicBezTo>
                  <a:pt x="1068079" y="184126"/>
                  <a:pt x="1096864" y="319436"/>
                  <a:pt x="1096864" y="461470"/>
                </a:cubicBezTo>
                <a:cubicBezTo>
                  <a:pt x="1096864" y="1029605"/>
                  <a:pt x="636299" y="1490170"/>
                  <a:pt x="68164" y="1490170"/>
                </a:cubicBezTo>
                <a:lnTo>
                  <a:pt x="0" y="1486728"/>
                </a:lnTo>
                <a:lnTo>
                  <a:pt x="32527" y="1360226"/>
                </a:lnTo>
                <a:cubicBezTo>
                  <a:pt x="192829" y="844840"/>
                  <a:pt x="501022" y="394612"/>
                  <a:pt x="907468" y="59183"/>
                </a:cubicBezTo>
                <a:lnTo>
                  <a:pt x="98661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62BBC2C-6195-4352-92BB-11A82A00B23E}"/>
              </a:ext>
            </a:extLst>
          </p:cNvPr>
          <p:cNvSpPr/>
          <p:nvPr/>
        </p:nvSpPr>
        <p:spPr>
          <a:xfrm>
            <a:off x="557762" y="1228738"/>
            <a:ext cx="1947148" cy="2053958"/>
          </a:xfrm>
          <a:custGeom>
            <a:avLst/>
            <a:gdLst>
              <a:gd name="connsiteX0" fmla="*/ 1028700 w 1947148"/>
              <a:gd name="connsiteY0" fmla="*/ 0 h 2053958"/>
              <a:gd name="connsiteX1" fmla="*/ 1933241 w 1947148"/>
              <a:gd name="connsiteY1" fmla="*/ 538361 h 2053958"/>
              <a:gd name="connsiteX2" fmla="*/ 1947148 w 1947148"/>
              <a:gd name="connsiteY2" fmla="*/ 567230 h 2053958"/>
              <a:gd name="connsiteX3" fmla="*/ 1868004 w 1947148"/>
              <a:gd name="connsiteY3" fmla="*/ 626413 h 2053958"/>
              <a:gd name="connsiteX4" fmla="*/ 993063 w 1947148"/>
              <a:gd name="connsiteY4" fmla="*/ 1927456 h 2053958"/>
              <a:gd name="connsiteX5" fmla="*/ 960536 w 1947148"/>
              <a:gd name="connsiteY5" fmla="*/ 2053958 h 2053958"/>
              <a:gd name="connsiteX6" fmla="*/ 923521 w 1947148"/>
              <a:gd name="connsiteY6" fmla="*/ 2052089 h 2053958"/>
              <a:gd name="connsiteX7" fmla="*/ 0 w 1947148"/>
              <a:gd name="connsiteY7" fmla="*/ 1028700 h 2053958"/>
              <a:gd name="connsiteX8" fmla="*/ 1028700 w 1947148"/>
              <a:gd name="connsiteY8" fmla="*/ 0 h 2053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7148" h="2053958">
                <a:moveTo>
                  <a:pt x="1028700" y="0"/>
                </a:moveTo>
                <a:cubicBezTo>
                  <a:pt x="1419293" y="0"/>
                  <a:pt x="1759042" y="217689"/>
                  <a:pt x="1933241" y="538361"/>
                </a:cubicBezTo>
                <a:lnTo>
                  <a:pt x="1947148" y="567230"/>
                </a:lnTo>
                <a:lnTo>
                  <a:pt x="1868004" y="626413"/>
                </a:lnTo>
                <a:cubicBezTo>
                  <a:pt x="1461558" y="961842"/>
                  <a:pt x="1153365" y="1412070"/>
                  <a:pt x="993063" y="1927456"/>
                </a:cubicBezTo>
                <a:lnTo>
                  <a:pt x="960536" y="2053958"/>
                </a:lnTo>
                <a:lnTo>
                  <a:pt x="923521" y="2052089"/>
                </a:lnTo>
                <a:cubicBezTo>
                  <a:pt x="404793" y="1999409"/>
                  <a:pt x="0" y="1561327"/>
                  <a:pt x="0" y="1028700"/>
                </a:cubicBezTo>
                <a:cubicBezTo>
                  <a:pt x="0" y="460565"/>
                  <a:pt x="460565" y="0"/>
                  <a:pt x="1028700" y="0"/>
                </a:cubicBezTo>
                <a:close/>
              </a:path>
            </a:pathLst>
          </a:custGeom>
          <a:solidFill>
            <a:schemeClr val="tx2"/>
          </a:solidFill>
          <a:effectLst>
            <a:innerShdw blurRad="63500" dist="50800" dir="2700000">
              <a:schemeClr val="accent4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20BCA0-BE09-4493-998A-1A47B889195D}"/>
              </a:ext>
            </a:extLst>
          </p:cNvPr>
          <p:cNvSpPr txBox="1"/>
          <p:nvPr/>
        </p:nvSpPr>
        <p:spPr>
          <a:xfrm>
            <a:off x="2021023" y="2405680"/>
            <a:ext cx="29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53A5D5-03F1-4171-9EBD-C9C07E5DB878}"/>
              </a:ext>
            </a:extLst>
          </p:cNvPr>
          <p:cNvSpPr txBox="1"/>
          <p:nvPr/>
        </p:nvSpPr>
        <p:spPr>
          <a:xfrm>
            <a:off x="655753" y="1912279"/>
            <a:ext cx="146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Discover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DBF8A57-56C7-47DA-8F2A-38A1744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493487"/>
              </p:ext>
            </p:extLst>
          </p:nvPr>
        </p:nvGraphicFramePr>
        <p:xfrm>
          <a:off x="2615162" y="3283664"/>
          <a:ext cx="8266198" cy="1704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758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15AC78-31D4-46FD-BCD1-2CC0C210A9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D515AC78-31D4-46FD-BCD1-2CC0C210A9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D93FF4-A775-4743-BB58-4168994DBC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AD93FF4-A775-4743-BB58-4168994DBC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A4B601-4F53-461E-9457-8E0F83A38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6AA4B601-4F53-461E-9457-8E0F83A38B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8A655D-2C92-4F19-A6EA-E134B427F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728A655D-2C92-4F19-A6EA-E134B427F6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608E1B-9C83-41D9-B60A-CB32F4652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61608E1B-9C83-41D9-B60A-CB32F46521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C278683-0971-420A-A5F5-1DE97899BEF2}"/>
              </a:ext>
            </a:extLst>
          </p:cNvPr>
          <p:cNvSpPr txBox="1">
            <a:spLocks/>
          </p:cNvSpPr>
          <p:nvPr/>
        </p:nvSpPr>
        <p:spPr>
          <a:xfrm>
            <a:off x="423164" y="356616"/>
            <a:ext cx="874919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Agile Methodology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D7DA669-1462-472C-AAC2-A2E38F5C15AC}"/>
              </a:ext>
            </a:extLst>
          </p:cNvPr>
          <p:cNvSpPr/>
          <p:nvPr/>
        </p:nvSpPr>
        <p:spPr>
          <a:xfrm>
            <a:off x="9452038" y="1813268"/>
            <a:ext cx="1059621" cy="1469429"/>
          </a:xfrm>
          <a:custGeom>
            <a:avLst/>
            <a:gdLst>
              <a:gd name="connsiteX0" fmla="*/ 100261 w 1059621"/>
              <a:gd name="connsiteY0" fmla="*/ 0 h 1469429"/>
              <a:gd name="connsiteX1" fmla="*/ 151669 w 1059621"/>
              <a:gd name="connsiteY1" fmla="*/ 38442 h 1469429"/>
              <a:gd name="connsiteX2" fmla="*/ 1026610 w 1059621"/>
              <a:gd name="connsiteY2" fmla="*/ 1339485 h 1469429"/>
              <a:gd name="connsiteX3" fmla="*/ 1059621 w 1059621"/>
              <a:gd name="connsiteY3" fmla="*/ 1467868 h 1469429"/>
              <a:gd name="connsiteX4" fmla="*/ 1028700 w 1059621"/>
              <a:gd name="connsiteY4" fmla="*/ 1469429 h 1469429"/>
              <a:gd name="connsiteX5" fmla="*/ 0 w 1059621"/>
              <a:gd name="connsiteY5" fmla="*/ 440729 h 1469429"/>
              <a:gd name="connsiteX6" fmla="*/ 80840 w 1059621"/>
              <a:gd name="connsiteY6" fmla="*/ 40313 h 1469429"/>
              <a:gd name="connsiteX7" fmla="*/ 100261 w 1059621"/>
              <a:gd name="connsiteY7" fmla="*/ 0 h 146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9621" h="1469429">
                <a:moveTo>
                  <a:pt x="100261" y="0"/>
                </a:moveTo>
                <a:lnTo>
                  <a:pt x="151669" y="38442"/>
                </a:lnTo>
                <a:cubicBezTo>
                  <a:pt x="558115" y="373871"/>
                  <a:pt x="866309" y="824099"/>
                  <a:pt x="1026610" y="1339485"/>
                </a:cubicBezTo>
                <a:lnTo>
                  <a:pt x="1059621" y="1467868"/>
                </a:lnTo>
                <a:lnTo>
                  <a:pt x="1028700" y="1469429"/>
                </a:lnTo>
                <a:cubicBezTo>
                  <a:pt x="460565" y="1469429"/>
                  <a:pt x="0" y="1008864"/>
                  <a:pt x="0" y="440729"/>
                </a:cubicBezTo>
                <a:cubicBezTo>
                  <a:pt x="0" y="298695"/>
                  <a:pt x="28786" y="163385"/>
                  <a:pt x="80840" y="40313"/>
                </a:cubicBezTo>
                <a:lnTo>
                  <a:pt x="100261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FC6104E-5DF4-4CEB-A081-6AE60956E02B}"/>
              </a:ext>
            </a:extLst>
          </p:cNvPr>
          <p:cNvSpPr/>
          <p:nvPr/>
        </p:nvSpPr>
        <p:spPr>
          <a:xfrm>
            <a:off x="9552299" y="1225297"/>
            <a:ext cx="1957139" cy="2055839"/>
          </a:xfrm>
          <a:custGeom>
            <a:avLst/>
            <a:gdLst>
              <a:gd name="connsiteX0" fmla="*/ 928439 w 1957139"/>
              <a:gd name="connsiteY0" fmla="*/ 0 h 2055839"/>
              <a:gd name="connsiteX1" fmla="*/ 1957139 w 1957139"/>
              <a:gd name="connsiteY1" fmla="*/ 1028700 h 2055839"/>
              <a:gd name="connsiteX2" fmla="*/ 1033618 w 1957139"/>
              <a:gd name="connsiteY2" fmla="*/ 2052089 h 2055839"/>
              <a:gd name="connsiteX3" fmla="*/ 959360 w 1957139"/>
              <a:gd name="connsiteY3" fmla="*/ 2055839 h 2055839"/>
              <a:gd name="connsiteX4" fmla="*/ 926349 w 1957139"/>
              <a:gd name="connsiteY4" fmla="*/ 1927456 h 2055839"/>
              <a:gd name="connsiteX5" fmla="*/ 51408 w 1957139"/>
              <a:gd name="connsiteY5" fmla="*/ 626413 h 2055839"/>
              <a:gd name="connsiteX6" fmla="*/ 0 w 1957139"/>
              <a:gd name="connsiteY6" fmla="*/ 587971 h 2055839"/>
              <a:gd name="connsiteX7" fmla="*/ 23898 w 1957139"/>
              <a:gd name="connsiteY7" fmla="*/ 538361 h 2055839"/>
              <a:gd name="connsiteX8" fmla="*/ 928439 w 1957139"/>
              <a:gd name="connsiteY8" fmla="*/ 0 h 20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7139" h="2055839">
                <a:moveTo>
                  <a:pt x="928439" y="0"/>
                </a:moveTo>
                <a:cubicBezTo>
                  <a:pt x="1496574" y="0"/>
                  <a:pt x="1957139" y="460565"/>
                  <a:pt x="1957139" y="1028700"/>
                </a:cubicBezTo>
                <a:cubicBezTo>
                  <a:pt x="1957139" y="1561327"/>
                  <a:pt x="1552346" y="1999409"/>
                  <a:pt x="1033618" y="2052089"/>
                </a:cubicBezTo>
                <a:lnTo>
                  <a:pt x="959360" y="2055839"/>
                </a:lnTo>
                <a:lnTo>
                  <a:pt x="926349" y="1927456"/>
                </a:lnTo>
                <a:cubicBezTo>
                  <a:pt x="766048" y="1412070"/>
                  <a:pt x="457854" y="961842"/>
                  <a:pt x="51408" y="626413"/>
                </a:cubicBezTo>
                <a:lnTo>
                  <a:pt x="0" y="587971"/>
                </a:lnTo>
                <a:lnTo>
                  <a:pt x="23898" y="538361"/>
                </a:lnTo>
                <a:cubicBezTo>
                  <a:pt x="198097" y="217689"/>
                  <a:pt x="537846" y="0"/>
                  <a:pt x="928439" y="0"/>
                </a:cubicBezTo>
                <a:close/>
              </a:path>
            </a:pathLst>
          </a:custGeom>
          <a:solidFill>
            <a:schemeClr val="tx2"/>
          </a:solidFill>
          <a:effectLst>
            <a:innerShdw blurRad="63500" dist="50800" dir="8100000">
              <a:schemeClr val="accent5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C059D-13E3-46DC-8BFA-63ECD2252A4D}"/>
              </a:ext>
            </a:extLst>
          </p:cNvPr>
          <p:cNvSpPr txBox="1"/>
          <p:nvPr/>
        </p:nvSpPr>
        <p:spPr>
          <a:xfrm>
            <a:off x="9768471" y="2402238"/>
            <a:ext cx="29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C869B9-D46E-450A-B0F6-A3619047D40A}"/>
              </a:ext>
            </a:extLst>
          </p:cNvPr>
          <p:cNvSpPr txBox="1"/>
          <p:nvPr/>
        </p:nvSpPr>
        <p:spPr>
          <a:xfrm>
            <a:off x="10251920" y="2032906"/>
            <a:ext cx="146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Build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38F7B56-E3E3-4647-A843-2312D2F3F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711319"/>
              </p:ext>
            </p:extLst>
          </p:nvPr>
        </p:nvGraphicFramePr>
        <p:xfrm>
          <a:off x="-1827661" y="1503680"/>
          <a:ext cx="1028192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E61347-E402-48B9-BB66-5754095BEE53}"/>
              </a:ext>
            </a:extLst>
          </p:cNvPr>
          <p:cNvSpPr txBox="1"/>
          <p:nvPr/>
        </p:nvSpPr>
        <p:spPr>
          <a:xfrm>
            <a:off x="2783840" y="1864651"/>
            <a:ext cx="554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Defined during the Discover Phase divided in sprint sized group of tasks.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D37B86-F38D-4770-9851-DBA9CC70A065}"/>
              </a:ext>
            </a:extLst>
          </p:cNvPr>
          <p:cNvSpPr txBox="1"/>
          <p:nvPr/>
        </p:nvSpPr>
        <p:spPr>
          <a:xfrm>
            <a:off x="4515518" y="3464954"/>
            <a:ext cx="554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Detailed discussion on templates and processes including effort estimation.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54E679-CD76-4038-8983-CD9947E60DB0}"/>
              </a:ext>
            </a:extLst>
          </p:cNvPr>
          <p:cNvSpPr txBox="1"/>
          <p:nvPr/>
        </p:nvSpPr>
        <p:spPr>
          <a:xfrm>
            <a:off x="6096000" y="5065257"/>
            <a:ext cx="554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review with the product owner / steering committee.</a:t>
            </a:r>
          </a:p>
        </p:txBody>
      </p:sp>
    </p:spTree>
    <p:extLst>
      <p:ext uri="{BB962C8B-B14F-4D97-AF65-F5344CB8AC3E}">
        <p14:creationId xmlns:p14="http://schemas.microsoft.com/office/powerpoint/2010/main" val="3914159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AA8E51-FDDE-4413-9FD4-15E864D6B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AAA8E51-FDDE-4413-9FD4-15E864D6B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CB7DB7-1A57-4508-BE6F-4C13300065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F3CB7DB7-1A57-4508-BE6F-4C13300065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CBD113-284F-43CA-A9EC-79734696A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38CBD113-284F-43CA-A9EC-79734696AE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342E7F-1C25-48DD-941A-A90AC59D4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7D342E7F-1C25-48DD-941A-A90AC59D43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7E9F87-C585-4453-B12B-222D29498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FD7E9F87-C585-4453-B12B-222D29498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36CB89-95F2-4B20-9AB1-51790A61FA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EC36CB89-95F2-4B20-9AB1-51790A61FA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8E12A0-6017-437B-A913-78264A6932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928E12A0-6017-437B-A913-78264A6932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6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C278683-0971-420A-A5F5-1DE97899BEF2}"/>
              </a:ext>
            </a:extLst>
          </p:cNvPr>
          <p:cNvSpPr txBox="1">
            <a:spLocks/>
          </p:cNvSpPr>
          <p:nvPr/>
        </p:nvSpPr>
        <p:spPr>
          <a:xfrm>
            <a:off x="423164" y="356616"/>
            <a:ext cx="874919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Agile Methodology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409A8B7-C6E5-46FE-A315-9A6423D6C3B9}"/>
              </a:ext>
            </a:extLst>
          </p:cNvPr>
          <p:cNvSpPr/>
          <p:nvPr/>
        </p:nvSpPr>
        <p:spPr>
          <a:xfrm>
            <a:off x="9172360" y="4520421"/>
            <a:ext cx="1075485" cy="1555147"/>
          </a:xfrm>
          <a:custGeom>
            <a:avLst/>
            <a:gdLst>
              <a:gd name="connsiteX0" fmla="*/ 1028700 w 1075485"/>
              <a:gd name="connsiteY0" fmla="*/ 0 h 1555147"/>
              <a:gd name="connsiteX1" fmla="*/ 1075485 w 1075485"/>
              <a:gd name="connsiteY1" fmla="*/ 2363 h 1555147"/>
              <a:gd name="connsiteX2" fmla="*/ 1075343 w 1075485"/>
              <a:gd name="connsiteY2" fmla="*/ 3290 h 1555147"/>
              <a:gd name="connsiteX3" fmla="*/ 327611 w 1075485"/>
              <a:gd name="connsiteY3" fmla="*/ 1390175 h 1555147"/>
              <a:gd name="connsiteX4" fmla="*/ 146095 w 1075485"/>
              <a:gd name="connsiteY4" fmla="*/ 1555147 h 1555147"/>
              <a:gd name="connsiteX5" fmla="*/ 124159 w 1075485"/>
              <a:gd name="connsiteY5" fmla="*/ 1519039 h 1555147"/>
              <a:gd name="connsiteX6" fmla="*/ 0 w 1075485"/>
              <a:gd name="connsiteY6" fmla="*/ 1028700 h 1555147"/>
              <a:gd name="connsiteX7" fmla="*/ 1028700 w 1075485"/>
              <a:gd name="connsiteY7" fmla="*/ 0 h 155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485" h="1555147">
                <a:moveTo>
                  <a:pt x="1028700" y="0"/>
                </a:moveTo>
                <a:lnTo>
                  <a:pt x="1075485" y="2363"/>
                </a:lnTo>
                <a:lnTo>
                  <a:pt x="1075343" y="3290"/>
                </a:lnTo>
                <a:cubicBezTo>
                  <a:pt x="965717" y="539017"/>
                  <a:pt x="699927" y="1017859"/>
                  <a:pt x="327611" y="1390175"/>
                </a:cubicBezTo>
                <a:lnTo>
                  <a:pt x="146095" y="1555147"/>
                </a:lnTo>
                <a:lnTo>
                  <a:pt x="124159" y="1519039"/>
                </a:lnTo>
                <a:cubicBezTo>
                  <a:pt x="44977" y="1373280"/>
                  <a:pt x="0" y="1206242"/>
                  <a:pt x="0" y="1028700"/>
                </a:cubicBezTo>
                <a:cubicBezTo>
                  <a:pt x="0" y="460565"/>
                  <a:pt x="460565" y="0"/>
                  <a:pt x="10287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83461FA-CFE2-4496-A462-E8FDC39F55C7}"/>
              </a:ext>
            </a:extLst>
          </p:cNvPr>
          <p:cNvSpPr/>
          <p:nvPr/>
        </p:nvSpPr>
        <p:spPr>
          <a:xfrm>
            <a:off x="9318455" y="4522784"/>
            <a:ext cx="1911305" cy="2055037"/>
          </a:xfrm>
          <a:custGeom>
            <a:avLst/>
            <a:gdLst>
              <a:gd name="connsiteX0" fmla="*/ 929390 w 1911305"/>
              <a:gd name="connsiteY0" fmla="*/ 0 h 2055037"/>
              <a:gd name="connsiteX1" fmla="*/ 987784 w 1911305"/>
              <a:gd name="connsiteY1" fmla="*/ 2948 h 2055037"/>
              <a:gd name="connsiteX2" fmla="*/ 1911305 w 1911305"/>
              <a:gd name="connsiteY2" fmla="*/ 1026337 h 2055037"/>
              <a:gd name="connsiteX3" fmla="*/ 882605 w 1911305"/>
              <a:gd name="connsiteY3" fmla="*/ 2055037 h 2055037"/>
              <a:gd name="connsiteX4" fmla="*/ 29591 w 1911305"/>
              <a:gd name="connsiteY4" fmla="*/ 1601493 h 2055037"/>
              <a:gd name="connsiteX5" fmla="*/ 0 w 1911305"/>
              <a:gd name="connsiteY5" fmla="*/ 1552784 h 2055037"/>
              <a:gd name="connsiteX6" fmla="*/ 181516 w 1911305"/>
              <a:gd name="connsiteY6" fmla="*/ 1387812 h 2055037"/>
              <a:gd name="connsiteX7" fmla="*/ 929248 w 1911305"/>
              <a:gd name="connsiteY7" fmla="*/ 927 h 2055037"/>
              <a:gd name="connsiteX8" fmla="*/ 929390 w 1911305"/>
              <a:gd name="connsiteY8" fmla="*/ 0 h 205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1305" h="2055037">
                <a:moveTo>
                  <a:pt x="929390" y="0"/>
                </a:moveTo>
                <a:lnTo>
                  <a:pt x="987784" y="2948"/>
                </a:lnTo>
                <a:cubicBezTo>
                  <a:pt x="1506512" y="55628"/>
                  <a:pt x="1911305" y="493711"/>
                  <a:pt x="1911305" y="1026337"/>
                </a:cubicBezTo>
                <a:cubicBezTo>
                  <a:pt x="1911305" y="1594472"/>
                  <a:pt x="1450740" y="2055037"/>
                  <a:pt x="882605" y="2055037"/>
                </a:cubicBezTo>
                <a:cubicBezTo>
                  <a:pt x="527521" y="2055037"/>
                  <a:pt x="214456" y="1875129"/>
                  <a:pt x="29591" y="1601493"/>
                </a:cubicBezTo>
                <a:lnTo>
                  <a:pt x="0" y="1552784"/>
                </a:lnTo>
                <a:lnTo>
                  <a:pt x="181516" y="1387812"/>
                </a:lnTo>
                <a:cubicBezTo>
                  <a:pt x="553832" y="1015496"/>
                  <a:pt x="819622" y="536654"/>
                  <a:pt x="929248" y="927"/>
                </a:cubicBezTo>
                <a:lnTo>
                  <a:pt x="929390" y="0"/>
                </a:lnTo>
                <a:close/>
              </a:path>
            </a:pathLst>
          </a:custGeom>
          <a:solidFill>
            <a:schemeClr val="tx2"/>
          </a:solidFill>
          <a:effectLst>
            <a:innerShdw blurRad="63500" dist="50800" dir="13500000">
              <a:schemeClr val="accent1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66913C-80BC-4E1C-AC9D-CEA6C27AC637}"/>
              </a:ext>
            </a:extLst>
          </p:cNvPr>
          <p:cNvSpPr txBox="1"/>
          <p:nvPr/>
        </p:nvSpPr>
        <p:spPr>
          <a:xfrm>
            <a:off x="9475425" y="5080338"/>
            <a:ext cx="29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488464-7616-4A5D-9B90-F716F27CA2A9}"/>
              </a:ext>
            </a:extLst>
          </p:cNvPr>
          <p:cNvSpPr txBox="1"/>
          <p:nvPr/>
        </p:nvSpPr>
        <p:spPr>
          <a:xfrm>
            <a:off x="10105778" y="5436809"/>
            <a:ext cx="146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Test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285F02F-2B89-423B-9EB4-2884C1C4F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404253"/>
              </p:ext>
            </p:extLst>
          </p:nvPr>
        </p:nvGraphicFramePr>
        <p:xfrm>
          <a:off x="1054520" y="868680"/>
          <a:ext cx="8749196" cy="270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D2AAAF-C642-444E-8E23-CACD3FD4F749}"/>
              </a:ext>
            </a:extLst>
          </p:cNvPr>
          <p:cNvSpPr txBox="1"/>
          <p:nvPr/>
        </p:nvSpPr>
        <p:spPr>
          <a:xfrm>
            <a:off x="963080" y="3114317"/>
            <a:ext cx="2867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dirty="0"/>
              <a:t>Forms &amp; Templates</a:t>
            </a:r>
          </a:p>
          <a:p>
            <a:pPr marL="285750" indent="-28575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dirty="0"/>
              <a:t>Validations</a:t>
            </a:r>
          </a:p>
          <a:p>
            <a:pPr marL="285750" indent="-28575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dirty="0"/>
              <a:t>Workflows &amp; Processes</a:t>
            </a:r>
          </a:p>
          <a:p>
            <a:pPr marL="285750" indent="-28575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234413-8A03-4B69-B49A-56150C0BAFFA}"/>
              </a:ext>
            </a:extLst>
          </p:cNvPr>
          <p:cNvSpPr txBox="1"/>
          <p:nvPr/>
        </p:nvSpPr>
        <p:spPr>
          <a:xfrm>
            <a:off x="4069236" y="3121123"/>
            <a:ext cx="2867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dirty="0"/>
              <a:t>Aggregation</a:t>
            </a:r>
          </a:p>
          <a:p>
            <a:pPr marL="285750" indent="-28575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dirty="0"/>
              <a:t>Report Formulae</a:t>
            </a:r>
          </a:p>
          <a:p>
            <a:pPr marL="285750" indent="-28575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dirty="0"/>
              <a:t>Dashboards Figures</a:t>
            </a:r>
          </a:p>
          <a:p>
            <a:pPr marL="285750" indent="-28575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A57FB-838A-4D87-9553-5F016BBD68B8}"/>
              </a:ext>
            </a:extLst>
          </p:cNvPr>
          <p:cNvSpPr txBox="1"/>
          <p:nvPr/>
        </p:nvSpPr>
        <p:spPr>
          <a:xfrm>
            <a:off x="7027916" y="3128027"/>
            <a:ext cx="2867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dirty="0"/>
              <a:t>Color Scheme</a:t>
            </a:r>
          </a:p>
          <a:p>
            <a:pPr marL="285750" indent="-28575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dirty="0"/>
              <a:t>Logos and Icons</a:t>
            </a:r>
          </a:p>
          <a:p>
            <a:pPr marL="285750" indent="-28575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dirty="0"/>
              <a:t>Dashboard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37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208043-FAAC-48E3-8662-4441CE1790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1C208043-FAAC-48E3-8662-4441CE1790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C404A4-7645-4404-A038-AD7DBA2FF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4FC404A4-7645-4404-A038-AD7DBA2FF1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938CA2-346E-4475-990C-F202AEF7D1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0E938CA2-346E-4475-990C-F202AEF7D1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C278683-0971-420A-A5F5-1DE97899BEF2}"/>
              </a:ext>
            </a:extLst>
          </p:cNvPr>
          <p:cNvSpPr txBox="1">
            <a:spLocks/>
          </p:cNvSpPr>
          <p:nvPr/>
        </p:nvSpPr>
        <p:spPr>
          <a:xfrm>
            <a:off x="423164" y="356616"/>
            <a:ext cx="874919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Agile Methodology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F31F3F4-11BB-4A21-BF57-377C3BD40B88}"/>
              </a:ext>
            </a:extLst>
          </p:cNvPr>
          <p:cNvSpPr/>
          <p:nvPr/>
        </p:nvSpPr>
        <p:spPr>
          <a:xfrm>
            <a:off x="1367739" y="4513811"/>
            <a:ext cx="1112825" cy="1576019"/>
          </a:xfrm>
          <a:custGeom>
            <a:avLst/>
            <a:gdLst>
              <a:gd name="connsiteX0" fmla="*/ 84125 w 1112825"/>
              <a:gd name="connsiteY0" fmla="*/ 0 h 1576019"/>
              <a:gd name="connsiteX1" fmla="*/ 1112825 w 1112825"/>
              <a:gd name="connsiteY1" fmla="*/ 1028700 h 1576019"/>
              <a:gd name="connsiteX2" fmla="*/ 988666 w 1112825"/>
              <a:gd name="connsiteY2" fmla="*/ 1519039 h 1576019"/>
              <a:gd name="connsiteX3" fmla="*/ 954050 w 1112825"/>
              <a:gd name="connsiteY3" fmla="*/ 1576019 h 1576019"/>
              <a:gd name="connsiteX4" fmla="*/ 942292 w 1112825"/>
              <a:gd name="connsiteY4" fmla="*/ 1567226 h 1576019"/>
              <a:gd name="connsiteX5" fmla="*/ 67351 w 1112825"/>
              <a:gd name="connsiteY5" fmla="*/ 266183 h 1576019"/>
              <a:gd name="connsiteX6" fmla="*/ 0 w 1112825"/>
              <a:gd name="connsiteY6" fmla="*/ 4248 h 1576019"/>
              <a:gd name="connsiteX7" fmla="*/ 84125 w 1112825"/>
              <a:gd name="connsiteY7" fmla="*/ 0 h 157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825" h="1576019">
                <a:moveTo>
                  <a:pt x="84125" y="0"/>
                </a:moveTo>
                <a:cubicBezTo>
                  <a:pt x="652260" y="0"/>
                  <a:pt x="1112825" y="460565"/>
                  <a:pt x="1112825" y="1028700"/>
                </a:cubicBezTo>
                <a:cubicBezTo>
                  <a:pt x="1112825" y="1206242"/>
                  <a:pt x="1067848" y="1373280"/>
                  <a:pt x="988666" y="1519039"/>
                </a:cubicBezTo>
                <a:lnTo>
                  <a:pt x="954050" y="1576019"/>
                </a:lnTo>
                <a:lnTo>
                  <a:pt x="942292" y="1567226"/>
                </a:lnTo>
                <a:cubicBezTo>
                  <a:pt x="535846" y="1231797"/>
                  <a:pt x="227653" y="781570"/>
                  <a:pt x="67351" y="266183"/>
                </a:cubicBezTo>
                <a:lnTo>
                  <a:pt x="0" y="4248"/>
                </a:lnTo>
                <a:lnTo>
                  <a:pt x="84125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2D884E-2677-4701-BB16-32F14A2A1158}"/>
              </a:ext>
            </a:extLst>
          </p:cNvPr>
          <p:cNvSpPr/>
          <p:nvPr/>
        </p:nvSpPr>
        <p:spPr>
          <a:xfrm>
            <a:off x="423164" y="4518058"/>
            <a:ext cx="1898625" cy="2053152"/>
          </a:xfrm>
          <a:custGeom>
            <a:avLst/>
            <a:gdLst>
              <a:gd name="connsiteX0" fmla="*/ 944575 w 1898625"/>
              <a:gd name="connsiteY0" fmla="*/ 0 h 2053152"/>
              <a:gd name="connsiteX1" fmla="*/ 1011926 w 1898625"/>
              <a:gd name="connsiteY1" fmla="*/ 261935 h 2053152"/>
              <a:gd name="connsiteX2" fmla="*/ 1886867 w 1898625"/>
              <a:gd name="connsiteY2" fmla="*/ 1562978 h 2053152"/>
              <a:gd name="connsiteX3" fmla="*/ 1898625 w 1898625"/>
              <a:gd name="connsiteY3" fmla="*/ 1571771 h 2053152"/>
              <a:gd name="connsiteX4" fmla="*/ 1881714 w 1898625"/>
              <a:gd name="connsiteY4" fmla="*/ 1599608 h 2053152"/>
              <a:gd name="connsiteX5" fmla="*/ 1028700 w 1898625"/>
              <a:gd name="connsiteY5" fmla="*/ 2053152 h 2053152"/>
              <a:gd name="connsiteX6" fmla="*/ 0 w 1898625"/>
              <a:gd name="connsiteY6" fmla="*/ 1024452 h 2053152"/>
              <a:gd name="connsiteX7" fmla="*/ 923521 w 1898625"/>
              <a:gd name="connsiteY7" fmla="*/ 1063 h 2053152"/>
              <a:gd name="connsiteX8" fmla="*/ 944575 w 1898625"/>
              <a:gd name="connsiteY8" fmla="*/ 0 h 205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8625" h="2053152">
                <a:moveTo>
                  <a:pt x="944575" y="0"/>
                </a:moveTo>
                <a:lnTo>
                  <a:pt x="1011926" y="261935"/>
                </a:lnTo>
                <a:cubicBezTo>
                  <a:pt x="1172228" y="777322"/>
                  <a:pt x="1480421" y="1227549"/>
                  <a:pt x="1886867" y="1562978"/>
                </a:cubicBezTo>
                <a:lnTo>
                  <a:pt x="1898625" y="1571771"/>
                </a:lnTo>
                <a:lnTo>
                  <a:pt x="1881714" y="1599608"/>
                </a:lnTo>
                <a:cubicBezTo>
                  <a:pt x="1696849" y="1873244"/>
                  <a:pt x="1383785" y="2053152"/>
                  <a:pt x="1028700" y="2053152"/>
                </a:cubicBezTo>
                <a:cubicBezTo>
                  <a:pt x="460565" y="2053152"/>
                  <a:pt x="0" y="1592587"/>
                  <a:pt x="0" y="1024452"/>
                </a:cubicBezTo>
                <a:cubicBezTo>
                  <a:pt x="0" y="491826"/>
                  <a:pt x="404793" y="53743"/>
                  <a:pt x="923521" y="1063"/>
                </a:cubicBezTo>
                <a:lnTo>
                  <a:pt x="944575" y="0"/>
                </a:lnTo>
                <a:close/>
              </a:path>
            </a:pathLst>
          </a:custGeom>
          <a:solidFill>
            <a:schemeClr val="tx2"/>
          </a:solidFill>
          <a:effectLst>
            <a:innerShdw blurRad="63500" dist="50800" dir="18900000">
              <a:schemeClr val="accent6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86804E-ED99-4546-ADFE-7E1FF9BD69F0}"/>
              </a:ext>
            </a:extLst>
          </p:cNvPr>
          <p:cNvSpPr txBox="1"/>
          <p:nvPr/>
        </p:nvSpPr>
        <p:spPr>
          <a:xfrm>
            <a:off x="1855872" y="5069104"/>
            <a:ext cx="29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488464-7616-4A5D-9B90-F716F27CA2A9}"/>
              </a:ext>
            </a:extLst>
          </p:cNvPr>
          <p:cNvSpPr txBox="1"/>
          <p:nvPr/>
        </p:nvSpPr>
        <p:spPr>
          <a:xfrm>
            <a:off x="8443440" y="5434446"/>
            <a:ext cx="146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050847-B790-4A2C-ADD6-8D3A525CC139}"/>
              </a:ext>
            </a:extLst>
          </p:cNvPr>
          <p:cNvSpPr txBox="1"/>
          <p:nvPr/>
        </p:nvSpPr>
        <p:spPr>
          <a:xfrm>
            <a:off x="780721" y="5430199"/>
            <a:ext cx="146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Refine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6EC290C5-B583-4ED1-80F1-62366E219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409283"/>
              </p:ext>
            </p:extLst>
          </p:nvPr>
        </p:nvGraphicFramePr>
        <p:xfrm>
          <a:off x="2965284" y="1122680"/>
          <a:ext cx="901658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48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9802A01-46C8-4BB6-B2C6-0834C12640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graphicEl>
                                              <a:dgm id="{99802A01-46C8-4BB6-B2C6-0834C12640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3126C34-1808-4ADD-8898-2F024AE76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graphicEl>
                                              <a:dgm id="{43126C34-1808-4ADD-8898-2F024AE764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93309CC-496D-42DE-B967-3B5E5B8BB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graphicEl>
                                              <a:dgm id="{093309CC-496D-42DE-B967-3B5E5B8BBD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C1ED1305-8445-4C71-BF31-DF21DB0FD0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graphicEl>
                                              <a:dgm id="{C1ED1305-8445-4C71-BF31-DF21DB0FD0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Sub>
          <a:bldDgm bld="lvl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C278683-0971-420A-A5F5-1DE97899BEF2}"/>
              </a:ext>
            </a:extLst>
          </p:cNvPr>
          <p:cNvSpPr txBox="1">
            <a:spLocks/>
          </p:cNvSpPr>
          <p:nvPr/>
        </p:nvSpPr>
        <p:spPr>
          <a:xfrm>
            <a:off x="423164" y="356616"/>
            <a:ext cx="874919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Approach and Methodology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914A35-EDF2-45EE-9335-D1EFB19C9193}"/>
              </a:ext>
            </a:extLst>
          </p:cNvPr>
          <p:cNvSpPr/>
          <p:nvPr/>
        </p:nvSpPr>
        <p:spPr>
          <a:xfrm rot="5400000">
            <a:off x="4042630" y="3926155"/>
            <a:ext cx="1828800" cy="1828800"/>
          </a:xfrm>
          <a:custGeom>
            <a:avLst/>
            <a:gdLst>
              <a:gd name="connsiteX0" fmla="*/ 0 w 1385316"/>
              <a:gd name="connsiteY0" fmla="*/ 1385316 h 1385316"/>
              <a:gd name="connsiteX1" fmla="*/ 0 w 1385316"/>
              <a:gd name="connsiteY1" fmla="*/ 0 h 1385316"/>
              <a:gd name="connsiteX2" fmla="*/ 1385316 w 1385316"/>
              <a:gd name="connsiteY2" fmla="*/ 0 h 1385316"/>
              <a:gd name="connsiteX3" fmla="*/ 0 w 1385316"/>
              <a:gd name="connsiteY3" fmla="*/ 1385316 h 138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316" h="1385316">
                <a:moveTo>
                  <a:pt x="0" y="1385316"/>
                </a:moveTo>
                <a:lnTo>
                  <a:pt x="0" y="0"/>
                </a:lnTo>
                <a:lnTo>
                  <a:pt x="1385316" y="0"/>
                </a:lnTo>
                <a:cubicBezTo>
                  <a:pt x="1385316" y="765089"/>
                  <a:pt x="765089" y="1385316"/>
                  <a:pt x="0" y="138531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144563-B1D2-4834-9D96-029EFF89EFC7}"/>
              </a:ext>
            </a:extLst>
          </p:cNvPr>
          <p:cNvSpPr/>
          <p:nvPr/>
        </p:nvSpPr>
        <p:spPr>
          <a:xfrm rot="5400000">
            <a:off x="5978791" y="3942945"/>
            <a:ext cx="1828800" cy="1828800"/>
          </a:xfrm>
          <a:custGeom>
            <a:avLst/>
            <a:gdLst>
              <a:gd name="connsiteX0" fmla="*/ 0 w 1384392"/>
              <a:gd name="connsiteY0" fmla="*/ 1367028 h 1367028"/>
              <a:gd name="connsiteX1" fmla="*/ 0 w 1384392"/>
              <a:gd name="connsiteY1" fmla="*/ 0 h 1367028"/>
              <a:gd name="connsiteX2" fmla="*/ 1378164 w 1384392"/>
              <a:gd name="connsiteY2" fmla="*/ 1243675 h 1367028"/>
              <a:gd name="connsiteX3" fmla="*/ 1384392 w 1384392"/>
              <a:gd name="connsiteY3" fmla="*/ 1367028 h 1367028"/>
              <a:gd name="connsiteX4" fmla="*/ 0 w 1384392"/>
              <a:gd name="connsiteY4" fmla="*/ 1367028 h 136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392" h="1367028">
                <a:moveTo>
                  <a:pt x="0" y="1367028"/>
                </a:moveTo>
                <a:lnTo>
                  <a:pt x="0" y="0"/>
                </a:lnTo>
                <a:cubicBezTo>
                  <a:pt x="717271" y="0"/>
                  <a:pt x="1307222" y="545122"/>
                  <a:pt x="1378164" y="1243675"/>
                </a:cubicBezTo>
                <a:lnTo>
                  <a:pt x="1384392" y="1367028"/>
                </a:lnTo>
                <a:lnTo>
                  <a:pt x="0" y="136702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2271A8D-531E-4BCE-A000-4B39E3C33932}"/>
              </a:ext>
            </a:extLst>
          </p:cNvPr>
          <p:cNvSpPr/>
          <p:nvPr/>
        </p:nvSpPr>
        <p:spPr>
          <a:xfrm rot="5400000">
            <a:off x="4061494" y="2021320"/>
            <a:ext cx="1828800" cy="1828800"/>
          </a:xfrm>
          <a:custGeom>
            <a:avLst/>
            <a:gdLst>
              <a:gd name="connsiteX0" fmla="*/ 0 w 1367028"/>
              <a:gd name="connsiteY0" fmla="*/ 0 h 1384393"/>
              <a:gd name="connsiteX1" fmla="*/ 1367028 w 1367028"/>
              <a:gd name="connsiteY1" fmla="*/ 0 h 1384393"/>
              <a:gd name="connsiteX2" fmla="*/ 1367028 w 1367028"/>
              <a:gd name="connsiteY2" fmla="*/ 1384393 h 1384393"/>
              <a:gd name="connsiteX3" fmla="*/ 1243675 w 1367028"/>
              <a:gd name="connsiteY3" fmla="*/ 1378164 h 1384393"/>
              <a:gd name="connsiteX4" fmla="*/ 0 w 1367028"/>
              <a:gd name="connsiteY4" fmla="*/ 0 h 138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7028" h="1384393">
                <a:moveTo>
                  <a:pt x="0" y="0"/>
                </a:moveTo>
                <a:lnTo>
                  <a:pt x="1367028" y="0"/>
                </a:lnTo>
                <a:lnTo>
                  <a:pt x="1367028" y="1384393"/>
                </a:lnTo>
                <a:lnTo>
                  <a:pt x="1243675" y="1378164"/>
                </a:lnTo>
                <a:cubicBezTo>
                  <a:pt x="545121" y="1307222"/>
                  <a:pt x="0" y="717271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A563D7-9F87-41B4-9C87-44BF46F352BA}"/>
              </a:ext>
            </a:extLst>
          </p:cNvPr>
          <p:cNvSpPr/>
          <p:nvPr/>
        </p:nvSpPr>
        <p:spPr>
          <a:xfrm rot="5400000">
            <a:off x="5978791" y="2021320"/>
            <a:ext cx="1828800" cy="1828800"/>
          </a:xfrm>
          <a:custGeom>
            <a:avLst/>
            <a:gdLst>
              <a:gd name="connsiteX0" fmla="*/ 0 w 1366105"/>
              <a:gd name="connsiteY0" fmla="*/ 1366104 h 1366104"/>
              <a:gd name="connsiteX1" fmla="*/ 6229 w 1366105"/>
              <a:gd name="connsiteY1" fmla="*/ 1242751 h 1366104"/>
              <a:gd name="connsiteX2" fmla="*/ 1242752 w 1366105"/>
              <a:gd name="connsiteY2" fmla="*/ 6228 h 1366104"/>
              <a:gd name="connsiteX3" fmla="*/ 1366105 w 1366105"/>
              <a:gd name="connsiteY3" fmla="*/ 0 h 1366104"/>
              <a:gd name="connsiteX4" fmla="*/ 1366105 w 1366105"/>
              <a:gd name="connsiteY4" fmla="*/ 1366104 h 1366104"/>
              <a:gd name="connsiteX5" fmla="*/ 0 w 1366105"/>
              <a:gd name="connsiteY5" fmla="*/ 1366104 h 136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6105" h="1366104">
                <a:moveTo>
                  <a:pt x="0" y="1366104"/>
                </a:moveTo>
                <a:lnTo>
                  <a:pt x="6229" y="1242751"/>
                </a:lnTo>
                <a:cubicBezTo>
                  <a:pt x="72442" y="590768"/>
                  <a:pt x="590769" y="72441"/>
                  <a:pt x="1242752" y="6228"/>
                </a:cubicBezTo>
                <a:lnTo>
                  <a:pt x="1366105" y="0"/>
                </a:lnTo>
                <a:lnTo>
                  <a:pt x="1366105" y="1366104"/>
                </a:lnTo>
                <a:lnTo>
                  <a:pt x="0" y="1366104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CF5F908-C5C9-4F54-AC72-253415464CEA}"/>
              </a:ext>
            </a:extLst>
          </p:cNvPr>
          <p:cNvSpPr/>
          <p:nvPr/>
        </p:nvSpPr>
        <p:spPr>
          <a:xfrm>
            <a:off x="4448643" y="2402238"/>
            <a:ext cx="2971800" cy="2971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D4228E-601C-4D11-B722-A1E0527F716D}"/>
              </a:ext>
            </a:extLst>
          </p:cNvPr>
          <p:cNvSpPr txBox="1"/>
          <p:nvPr/>
        </p:nvSpPr>
        <p:spPr>
          <a:xfrm>
            <a:off x="4575634" y="3557732"/>
            <a:ext cx="280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Questions?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6797E97-BC6D-4B96-AD7E-EF6C39A44624}"/>
              </a:ext>
            </a:extLst>
          </p:cNvPr>
          <p:cNvSpPr/>
          <p:nvPr/>
        </p:nvSpPr>
        <p:spPr>
          <a:xfrm>
            <a:off x="3245498" y="1792526"/>
            <a:ext cx="1096864" cy="1490170"/>
          </a:xfrm>
          <a:custGeom>
            <a:avLst/>
            <a:gdLst>
              <a:gd name="connsiteX0" fmla="*/ 986612 w 1096864"/>
              <a:gd name="connsiteY0" fmla="*/ 0 h 1490170"/>
              <a:gd name="connsiteX1" fmla="*/ 1016024 w 1096864"/>
              <a:gd name="connsiteY1" fmla="*/ 61054 h 1490170"/>
              <a:gd name="connsiteX2" fmla="*/ 1096864 w 1096864"/>
              <a:gd name="connsiteY2" fmla="*/ 461470 h 1490170"/>
              <a:gd name="connsiteX3" fmla="*/ 68164 w 1096864"/>
              <a:gd name="connsiteY3" fmla="*/ 1490170 h 1490170"/>
              <a:gd name="connsiteX4" fmla="*/ 0 w 1096864"/>
              <a:gd name="connsiteY4" fmla="*/ 1486728 h 1490170"/>
              <a:gd name="connsiteX5" fmla="*/ 32527 w 1096864"/>
              <a:gd name="connsiteY5" fmla="*/ 1360226 h 1490170"/>
              <a:gd name="connsiteX6" fmla="*/ 907468 w 1096864"/>
              <a:gd name="connsiteY6" fmla="*/ 59183 h 1490170"/>
              <a:gd name="connsiteX7" fmla="*/ 986612 w 1096864"/>
              <a:gd name="connsiteY7" fmla="*/ 0 h 14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6864" h="1490170">
                <a:moveTo>
                  <a:pt x="986612" y="0"/>
                </a:moveTo>
                <a:lnTo>
                  <a:pt x="1016024" y="61054"/>
                </a:lnTo>
                <a:cubicBezTo>
                  <a:pt x="1068079" y="184126"/>
                  <a:pt x="1096864" y="319436"/>
                  <a:pt x="1096864" y="461470"/>
                </a:cubicBezTo>
                <a:cubicBezTo>
                  <a:pt x="1096864" y="1029605"/>
                  <a:pt x="636299" y="1490170"/>
                  <a:pt x="68164" y="1490170"/>
                </a:cubicBezTo>
                <a:lnTo>
                  <a:pt x="0" y="1486728"/>
                </a:lnTo>
                <a:lnTo>
                  <a:pt x="32527" y="1360226"/>
                </a:lnTo>
                <a:cubicBezTo>
                  <a:pt x="192829" y="844840"/>
                  <a:pt x="501022" y="394612"/>
                  <a:pt x="907468" y="59183"/>
                </a:cubicBezTo>
                <a:lnTo>
                  <a:pt x="98661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D7DA669-1462-472C-AAC2-A2E38F5C15AC}"/>
              </a:ext>
            </a:extLst>
          </p:cNvPr>
          <p:cNvSpPr/>
          <p:nvPr/>
        </p:nvSpPr>
        <p:spPr>
          <a:xfrm>
            <a:off x="7491158" y="1813268"/>
            <a:ext cx="1059621" cy="1469429"/>
          </a:xfrm>
          <a:custGeom>
            <a:avLst/>
            <a:gdLst>
              <a:gd name="connsiteX0" fmla="*/ 100261 w 1059621"/>
              <a:gd name="connsiteY0" fmla="*/ 0 h 1469429"/>
              <a:gd name="connsiteX1" fmla="*/ 151669 w 1059621"/>
              <a:gd name="connsiteY1" fmla="*/ 38442 h 1469429"/>
              <a:gd name="connsiteX2" fmla="*/ 1026610 w 1059621"/>
              <a:gd name="connsiteY2" fmla="*/ 1339485 h 1469429"/>
              <a:gd name="connsiteX3" fmla="*/ 1059621 w 1059621"/>
              <a:gd name="connsiteY3" fmla="*/ 1467868 h 1469429"/>
              <a:gd name="connsiteX4" fmla="*/ 1028700 w 1059621"/>
              <a:gd name="connsiteY4" fmla="*/ 1469429 h 1469429"/>
              <a:gd name="connsiteX5" fmla="*/ 0 w 1059621"/>
              <a:gd name="connsiteY5" fmla="*/ 440729 h 1469429"/>
              <a:gd name="connsiteX6" fmla="*/ 80840 w 1059621"/>
              <a:gd name="connsiteY6" fmla="*/ 40313 h 1469429"/>
              <a:gd name="connsiteX7" fmla="*/ 100261 w 1059621"/>
              <a:gd name="connsiteY7" fmla="*/ 0 h 146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9621" h="1469429">
                <a:moveTo>
                  <a:pt x="100261" y="0"/>
                </a:moveTo>
                <a:lnTo>
                  <a:pt x="151669" y="38442"/>
                </a:lnTo>
                <a:cubicBezTo>
                  <a:pt x="558115" y="373871"/>
                  <a:pt x="866309" y="824099"/>
                  <a:pt x="1026610" y="1339485"/>
                </a:cubicBezTo>
                <a:lnTo>
                  <a:pt x="1059621" y="1467868"/>
                </a:lnTo>
                <a:lnTo>
                  <a:pt x="1028700" y="1469429"/>
                </a:lnTo>
                <a:cubicBezTo>
                  <a:pt x="460565" y="1469429"/>
                  <a:pt x="0" y="1008864"/>
                  <a:pt x="0" y="440729"/>
                </a:cubicBezTo>
                <a:cubicBezTo>
                  <a:pt x="0" y="298695"/>
                  <a:pt x="28786" y="163385"/>
                  <a:pt x="80840" y="40313"/>
                </a:cubicBezTo>
                <a:lnTo>
                  <a:pt x="100261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F31F3F4-11BB-4A21-BF57-377C3BD40B88}"/>
              </a:ext>
            </a:extLst>
          </p:cNvPr>
          <p:cNvSpPr/>
          <p:nvPr/>
        </p:nvSpPr>
        <p:spPr>
          <a:xfrm>
            <a:off x="3210675" y="4518058"/>
            <a:ext cx="1112825" cy="1576019"/>
          </a:xfrm>
          <a:custGeom>
            <a:avLst/>
            <a:gdLst>
              <a:gd name="connsiteX0" fmla="*/ 84125 w 1112825"/>
              <a:gd name="connsiteY0" fmla="*/ 0 h 1576019"/>
              <a:gd name="connsiteX1" fmla="*/ 1112825 w 1112825"/>
              <a:gd name="connsiteY1" fmla="*/ 1028700 h 1576019"/>
              <a:gd name="connsiteX2" fmla="*/ 988666 w 1112825"/>
              <a:gd name="connsiteY2" fmla="*/ 1519039 h 1576019"/>
              <a:gd name="connsiteX3" fmla="*/ 954050 w 1112825"/>
              <a:gd name="connsiteY3" fmla="*/ 1576019 h 1576019"/>
              <a:gd name="connsiteX4" fmla="*/ 942292 w 1112825"/>
              <a:gd name="connsiteY4" fmla="*/ 1567226 h 1576019"/>
              <a:gd name="connsiteX5" fmla="*/ 67351 w 1112825"/>
              <a:gd name="connsiteY5" fmla="*/ 266183 h 1576019"/>
              <a:gd name="connsiteX6" fmla="*/ 0 w 1112825"/>
              <a:gd name="connsiteY6" fmla="*/ 4248 h 1576019"/>
              <a:gd name="connsiteX7" fmla="*/ 84125 w 1112825"/>
              <a:gd name="connsiteY7" fmla="*/ 0 h 157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825" h="1576019">
                <a:moveTo>
                  <a:pt x="84125" y="0"/>
                </a:moveTo>
                <a:cubicBezTo>
                  <a:pt x="652260" y="0"/>
                  <a:pt x="1112825" y="460565"/>
                  <a:pt x="1112825" y="1028700"/>
                </a:cubicBezTo>
                <a:cubicBezTo>
                  <a:pt x="1112825" y="1206242"/>
                  <a:pt x="1067848" y="1373280"/>
                  <a:pt x="988666" y="1519039"/>
                </a:cubicBezTo>
                <a:lnTo>
                  <a:pt x="954050" y="1576019"/>
                </a:lnTo>
                <a:lnTo>
                  <a:pt x="942292" y="1567226"/>
                </a:lnTo>
                <a:cubicBezTo>
                  <a:pt x="535846" y="1231797"/>
                  <a:pt x="227653" y="781570"/>
                  <a:pt x="67351" y="266183"/>
                </a:cubicBezTo>
                <a:lnTo>
                  <a:pt x="0" y="4248"/>
                </a:lnTo>
                <a:lnTo>
                  <a:pt x="84125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409A8B7-C6E5-46FE-A315-9A6423D6C3B9}"/>
              </a:ext>
            </a:extLst>
          </p:cNvPr>
          <p:cNvSpPr/>
          <p:nvPr/>
        </p:nvSpPr>
        <p:spPr>
          <a:xfrm>
            <a:off x="7510022" y="4518058"/>
            <a:ext cx="1075485" cy="1555147"/>
          </a:xfrm>
          <a:custGeom>
            <a:avLst/>
            <a:gdLst>
              <a:gd name="connsiteX0" fmla="*/ 1028700 w 1075485"/>
              <a:gd name="connsiteY0" fmla="*/ 0 h 1555147"/>
              <a:gd name="connsiteX1" fmla="*/ 1075485 w 1075485"/>
              <a:gd name="connsiteY1" fmla="*/ 2363 h 1555147"/>
              <a:gd name="connsiteX2" fmla="*/ 1075343 w 1075485"/>
              <a:gd name="connsiteY2" fmla="*/ 3290 h 1555147"/>
              <a:gd name="connsiteX3" fmla="*/ 327611 w 1075485"/>
              <a:gd name="connsiteY3" fmla="*/ 1390175 h 1555147"/>
              <a:gd name="connsiteX4" fmla="*/ 146095 w 1075485"/>
              <a:gd name="connsiteY4" fmla="*/ 1555147 h 1555147"/>
              <a:gd name="connsiteX5" fmla="*/ 124159 w 1075485"/>
              <a:gd name="connsiteY5" fmla="*/ 1519039 h 1555147"/>
              <a:gd name="connsiteX6" fmla="*/ 0 w 1075485"/>
              <a:gd name="connsiteY6" fmla="*/ 1028700 h 1555147"/>
              <a:gd name="connsiteX7" fmla="*/ 1028700 w 1075485"/>
              <a:gd name="connsiteY7" fmla="*/ 0 h 155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485" h="1555147">
                <a:moveTo>
                  <a:pt x="1028700" y="0"/>
                </a:moveTo>
                <a:lnTo>
                  <a:pt x="1075485" y="2363"/>
                </a:lnTo>
                <a:lnTo>
                  <a:pt x="1075343" y="3290"/>
                </a:lnTo>
                <a:cubicBezTo>
                  <a:pt x="965717" y="539017"/>
                  <a:pt x="699927" y="1017859"/>
                  <a:pt x="327611" y="1390175"/>
                </a:cubicBezTo>
                <a:lnTo>
                  <a:pt x="146095" y="1555147"/>
                </a:lnTo>
                <a:lnTo>
                  <a:pt x="124159" y="1519039"/>
                </a:lnTo>
                <a:cubicBezTo>
                  <a:pt x="44977" y="1373280"/>
                  <a:pt x="0" y="1206242"/>
                  <a:pt x="0" y="1028700"/>
                </a:cubicBezTo>
                <a:cubicBezTo>
                  <a:pt x="0" y="460565"/>
                  <a:pt x="460565" y="0"/>
                  <a:pt x="10287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62BBC2C-6195-4352-92BB-11A82A00B23E}"/>
              </a:ext>
            </a:extLst>
          </p:cNvPr>
          <p:cNvSpPr/>
          <p:nvPr/>
        </p:nvSpPr>
        <p:spPr>
          <a:xfrm>
            <a:off x="2284962" y="1225296"/>
            <a:ext cx="1947148" cy="2053958"/>
          </a:xfrm>
          <a:custGeom>
            <a:avLst/>
            <a:gdLst>
              <a:gd name="connsiteX0" fmla="*/ 1028700 w 1947148"/>
              <a:gd name="connsiteY0" fmla="*/ 0 h 2053958"/>
              <a:gd name="connsiteX1" fmla="*/ 1933241 w 1947148"/>
              <a:gd name="connsiteY1" fmla="*/ 538361 h 2053958"/>
              <a:gd name="connsiteX2" fmla="*/ 1947148 w 1947148"/>
              <a:gd name="connsiteY2" fmla="*/ 567230 h 2053958"/>
              <a:gd name="connsiteX3" fmla="*/ 1868004 w 1947148"/>
              <a:gd name="connsiteY3" fmla="*/ 626413 h 2053958"/>
              <a:gd name="connsiteX4" fmla="*/ 993063 w 1947148"/>
              <a:gd name="connsiteY4" fmla="*/ 1927456 h 2053958"/>
              <a:gd name="connsiteX5" fmla="*/ 960536 w 1947148"/>
              <a:gd name="connsiteY5" fmla="*/ 2053958 h 2053958"/>
              <a:gd name="connsiteX6" fmla="*/ 923521 w 1947148"/>
              <a:gd name="connsiteY6" fmla="*/ 2052089 h 2053958"/>
              <a:gd name="connsiteX7" fmla="*/ 0 w 1947148"/>
              <a:gd name="connsiteY7" fmla="*/ 1028700 h 2053958"/>
              <a:gd name="connsiteX8" fmla="*/ 1028700 w 1947148"/>
              <a:gd name="connsiteY8" fmla="*/ 0 h 2053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7148" h="2053958">
                <a:moveTo>
                  <a:pt x="1028700" y="0"/>
                </a:moveTo>
                <a:cubicBezTo>
                  <a:pt x="1419293" y="0"/>
                  <a:pt x="1759042" y="217689"/>
                  <a:pt x="1933241" y="538361"/>
                </a:cubicBezTo>
                <a:lnTo>
                  <a:pt x="1947148" y="567230"/>
                </a:lnTo>
                <a:lnTo>
                  <a:pt x="1868004" y="626413"/>
                </a:lnTo>
                <a:cubicBezTo>
                  <a:pt x="1461558" y="961842"/>
                  <a:pt x="1153365" y="1412070"/>
                  <a:pt x="993063" y="1927456"/>
                </a:cubicBezTo>
                <a:lnTo>
                  <a:pt x="960536" y="2053958"/>
                </a:lnTo>
                <a:lnTo>
                  <a:pt x="923521" y="2052089"/>
                </a:lnTo>
                <a:cubicBezTo>
                  <a:pt x="404793" y="1999409"/>
                  <a:pt x="0" y="1561327"/>
                  <a:pt x="0" y="1028700"/>
                </a:cubicBezTo>
                <a:cubicBezTo>
                  <a:pt x="0" y="460565"/>
                  <a:pt x="460565" y="0"/>
                  <a:pt x="1028700" y="0"/>
                </a:cubicBezTo>
                <a:close/>
              </a:path>
            </a:pathLst>
          </a:custGeom>
          <a:solidFill>
            <a:schemeClr val="tx2"/>
          </a:solidFill>
          <a:effectLst>
            <a:innerShdw blurRad="63500" dist="50800" dir="2700000">
              <a:schemeClr val="accent4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FC6104E-5DF4-4CEB-A081-6AE60956E02B}"/>
              </a:ext>
            </a:extLst>
          </p:cNvPr>
          <p:cNvSpPr/>
          <p:nvPr/>
        </p:nvSpPr>
        <p:spPr>
          <a:xfrm>
            <a:off x="7591419" y="1225297"/>
            <a:ext cx="1957139" cy="2055839"/>
          </a:xfrm>
          <a:custGeom>
            <a:avLst/>
            <a:gdLst>
              <a:gd name="connsiteX0" fmla="*/ 928439 w 1957139"/>
              <a:gd name="connsiteY0" fmla="*/ 0 h 2055839"/>
              <a:gd name="connsiteX1" fmla="*/ 1957139 w 1957139"/>
              <a:gd name="connsiteY1" fmla="*/ 1028700 h 2055839"/>
              <a:gd name="connsiteX2" fmla="*/ 1033618 w 1957139"/>
              <a:gd name="connsiteY2" fmla="*/ 2052089 h 2055839"/>
              <a:gd name="connsiteX3" fmla="*/ 959360 w 1957139"/>
              <a:gd name="connsiteY3" fmla="*/ 2055839 h 2055839"/>
              <a:gd name="connsiteX4" fmla="*/ 926349 w 1957139"/>
              <a:gd name="connsiteY4" fmla="*/ 1927456 h 2055839"/>
              <a:gd name="connsiteX5" fmla="*/ 51408 w 1957139"/>
              <a:gd name="connsiteY5" fmla="*/ 626413 h 2055839"/>
              <a:gd name="connsiteX6" fmla="*/ 0 w 1957139"/>
              <a:gd name="connsiteY6" fmla="*/ 587971 h 2055839"/>
              <a:gd name="connsiteX7" fmla="*/ 23898 w 1957139"/>
              <a:gd name="connsiteY7" fmla="*/ 538361 h 2055839"/>
              <a:gd name="connsiteX8" fmla="*/ 928439 w 1957139"/>
              <a:gd name="connsiteY8" fmla="*/ 0 h 20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7139" h="2055839">
                <a:moveTo>
                  <a:pt x="928439" y="0"/>
                </a:moveTo>
                <a:cubicBezTo>
                  <a:pt x="1496574" y="0"/>
                  <a:pt x="1957139" y="460565"/>
                  <a:pt x="1957139" y="1028700"/>
                </a:cubicBezTo>
                <a:cubicBezTo>
                  <a:pt x="1957139" y="1561327"/>
                  <a:pt x="1552346" y="1999409"/>
                  <a:pt x="1033618" y="2052089"/>
                </a:cubicBezTo>
                <a:lnTo>
                  <a:pt x="959360" y="2055839"/>
                </a:lnTo>
                <a:lnTo>
                  <a:pt x="926349" y="1927456"/>
                </a:lnTo>
                <a:cubicBezTo>
                  <a:pt x="766048" y="1412070"/>
                  <a:pt x="457854" y="961842"/>
                  <a:pt x="51408" y="626413"/>
                </a:cubicBezTo>
                <a:lnTo>
                  <a:pt x="0" y="587971"/>
                </a:lnTo>
                <a:lnTo>
                  <a:pt x="23898" y="538361"/>
                </a:lnTo>
                <a:cubicBezTo>
                  <a:pt x="198097" y="217689"/>
                  <a:pt x="537846" y="0"/>
                  <a:pt x="928439" y="0"/>
                </a:cubicBezTo>
                <a:close/>
              </a:path>
            </a:pathLst>
          </a:custGeom>
          <a:solidFill>
            <a:schemeClr val="tx2"/>
          </a:solidFill>
          <a:effectLst>
            <a:innerShdw blurRad="63500" dist="50800" dir="8100000">
              <a:schemeClr val="accent5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83461FA-CFE2-4496-A462-E8FDC39F55C7}"/>
              </a:ext>
            </a:extLst>
          </p:cNvPr>
          <p:cNvSpPr/>
          <p:nvPr/>
        </p:nvSpPr>
        <p:spPr>
          <a:xfrm>
            <a:off x="7656117" y="4520421"/>
            <a:ext cx="1911305" cy="2055037"/>
          </a:xfrm>
          <a:custGeom>
            <a:avLst/>
            <a:gdLst>
              <a:gd name="connsiteX0" fmla="*/ 929390 w 1911305"/>
              <a:gd name="connsiteY0" fmla="*/ 0 h 2055037"/>
              <a:gd name="connsiteX1" fmla="*/ 987784 w 1911305"/>
              <a:gd name="connsiteY1" fmla="*/ 2948 h 2055037"/>
              <a:gd name="connsiteX2" fmla="*/ 1911305 w 1911305"/>
              <a:gd name="connsiteY2" fmla="*/ 1026337 h 2055037"/>
              <a:gd name="connsiteX3" fmla="*/ 882605 w 1911305"/>
              <a:gd name="connsiteY3" fmla="*/ 2055037 h 2055037"/>
              <a:gd name="connsiteX4" fmla="*/ 29591 w 1911305"/>
              <a:gd name="connsiteY4" fmla="*/ 1601493 h 2055037"/>
              <a:gd name="connsiteX5" fmla="*/ 0 w 1911305"/>
              <a:gd name="connsiteY5" fmla="*/ 1552784 h 2055037"/>
              <a:gd name="connsiteX6" fmla="*/ 181516 w 1911305"/>
              <a:gd name="connsiteY6" fmla="*/ 1387812 h 2055037"/>
              <a:gd name="connsiteX7" fmla="*/ 929248 w 1911305"/>
              <a:gd name="connsiteY7" fmla="*/ 927 h 2055037"/>
              <a:gd name="connsiteX8" fmla="*/ 929390 w 1911305"/>
              <a:gd name="connsiteY8" fmla="*/ 0 h 205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1305" h="2055037">
                <a:moveTo>
                  <a:pt x="929390" y="0"/>
                </a:moveTo>
                <a:lnTo>
                  <a:pt x="987784" y="2948"/>
                </a:lnTo>
                <a:cubicBezTo>
                  <a:pt x="1506512" y="55628"/>
                  <a:pt x="1911305" y="493711"/>
                  <a:pt x="1911305" y="1026337"/>
                </a:cubicBezTo>
                <a:cubicBezTo>
                  <a:pt x="1911305" y="1594472"/>
                  <a:pt x="1450740" y="2055037"/>
                  <a:pt x="882605" y="2055037"/>
                </a:cubicBezTo>
                <a:cubicBezTo>
                  <a:pt x="527521" y="2055037"/>
                  <a:pt x="214456" y="1875129"/>
                  <a:pt x="29591" y="1601493"/>
                </a:cubicBezTo>
                <a:lnTo>
                  <a:pt x="0" y="1552784"/>
                </a:lnTo>
                <a:lnTo>
                  <a:pt x="181516" y="1387812"/>
                </a:lnTo>
                <a:cubicBezTo>
                  <a:pt x="553832" y="1015496"/>
                  <a:pt x="819622" y="536654"/>
                  <a:pt x="929248" y="927"/>
                </a:cubicBezTo>
                <a:lnTo>
                  <a:pt x="929390" y="0"/>
                </a:lnTo>
                <a:close/>
              </a:path>
            </a:pathLst>
          </a:custGeom>
          <a:solidFill>
            <a:schemeClr val="tx2"/>
          </a:solidFill>
          <a:effectLst>
            <a:innerShdw blurRad="63500" dist="50800" dir="13500000">
              <a:schemeClr val="accent1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2D884E-2677-4701-BB16-32F14A2A1158}"/>
              </a:ext>
            </a:extLst>
          </p:cNvPr>
          <p:cNvSpPr/>
          <p:nvPr/>
        </p:nvSpPr>
        <p:spPr>
          <a:xfrm>
            <a:off x="2266100" y="4522305"/>
            <a:ext cx="1898625" cy="2053152"/>
          </a:xfrm>
          <a:custGeom>
            <a:avLst/>
            <a:gdLst>
              <a:gd name="connsiteX0" fmla="*/ 944575 w 1898625"/>
              <a:gd name="connsiteY0" fmla="*/ 0 h 2053152"/>
              <a:gd name="connsiteX1" fmla="*/ 1011926 w 1898625"/>
              <a:gd name="connsiteY1" fmla="*/ 261935 h 2053152"/>
              <a:gd name="connsiteX2" fmla="*/ 1886867 w 1898625"/>
              <a:gd name="connsiteY2" fmla="*/ 1562978 h 2053152"/>
              <a:gd name="connsiteX3" fmla="*/ 1898625 w 1898625"/>
              <a:gd name="connsiteY3" fmla="*/ 1571771 h 2053152"/>
              <a:gd name="connsiteX4" fmla="*/ 1881714 w 1898625"/>
              <a:gd name="connsiteY4" fmla="*/ 1599608 h 2053152"/>
              <a:gd name="connsiteX5" fmla="*/ 1028700 w 1898625"/>
              <a:gd name="connsiteY5" fmla="*/ 2053152 h 2053152"/>
              <a:gd name="connsiteX6" fmla="*/ 0 w 1898625"/>
              <a:gd name="connsiteY6" fmla="*/ 1024452 h 2053152"/>
              <a:gd name="connsiteX7" fmla="*/ 923521 w 1898625"/>
              <a:gd name="connsiteY7" fmla="*/ 1063 h 2053152"/>
              <a:gd name="connsiteX8" fmla="*/ 944575 w 1898625"/>
              <a:gd name="connsiteY8" fmla="*/ 0 h 205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8625" h="2053152">
                <a:moveTo>
                  <a:pt x="944575" y="0"/>
                </a:moveTo>
                <a:lnTo>
                  <a:pt x="1011926" y="261935"/>
                </a:lnTo>
                <a:cubicBezTo>
                  <a:pt x="1172228" y="777322"/>
                  <a:pt x="1480421" y="1227549"/>
                  <a:pt x="1886867" y="1562978"/>
                </a:cubicBezTo>
                <a:lnTo>
                  <a:pt x="1898625" y="1571771"/>
                </a:lnTo>
                <a:lnTo>
                  <a:pt x="1881714" y="1599608"/>
                </a:lnTo>
                <a:cubicBezTo>
                  <a:pt x="1696849" y="1873244"/>
                  <a:pt x="1383785" y="2053152"/>
                  <a:pt x="1028700" y="2053152"/>
                </a:cubicBezTo>
                <a:cubicBezTo>
                  <a:pt x="460565" y="2053152"/>
                  <a:pt x="0" y="1592587"/>
                  <a:pt x="0" y="1024452"/>
                </a:cubicBezTo>
                <a:cubicBezTo>
                  <a:pt x="0" y="491826"/>
                  <a:pt x="404793" y="53743"/>
                  <a:pt x="923521" y="1063"/>
                </a:cubicBezTo>
                <a:lnTo>
                  <a:pt x="944575" y="0"/>
                </a:lnTo>
                <a:close/>
              </a:path>
            </a:pathLst>
          </a:custGeom>
          <a:solidFill>
            <a:schemeClr val="tx2"/>
          </a:solidFill>
          <a:effectLst>
            <a:innerShdw blurRad="63500" dist="50800" dir="18900000">
              <a:schemeClr val="accent6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20BCA0-BE09-4493-998A-1A47B889195D}"/>
              </a:ext>
            </a:extLst>
          </p:cNvPr>
          <p:cNvSpPr txBox="1"/>
          <p:nvPr/>
        </p:nvSpPr>
        <p:spPr>
          <a:xfrm>
            <a:off x="3748223" y="2402238"/>
            <a:ext cx="29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C059D-13E3-46DC-8BFA-63ECD2252A4D}"/>
              </a:ext>
            </a:extLst>
          </p:cNvPr>
          <p:cNvSpPr txBox="1"/>
          <p:nvPr/>
        </p:nvSpPr>
        <p:spPr>
          <a:xfrm>
            <a:off x="7807591" y="2402238"/>
            <a:ext cx="29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66913C-80BC-4E1C-AC9D-CEA6C27AC637}"/>
              </a:ext>
            </a:extLst>
          </p:cNvPr>
          <p:cNvSpPr txBox="1"/>
          <p:nvPr/>
        </p:nvSpPr>
        <p:spPr>
          <a:xfrm>
            <a:off x="7813087" y="5077975"/>
            <a:ext cx="29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86804E-ED99-4546-ADFE-7E1FF9BD69F0}"/>
              </a:ext>
            </a:extLst>
          </p:cNvPr>
          <p:cNvSpPr txBox="1"/>
          <p:nvPr/>
        </p:nvSpPr>
        <p:spPr>
          <a:xfrm>
            <a:off x="3698808" y="5073351"/>
            <a:ext cx="29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53A5D5-03F1-4171-9EBD-C9C07E5DB878}"/>
              </a:ext>
            </a:extLst>
          </p:cNvPr>
          <p:cNvSpPr txBox="1"/>
          <p:nvPr/>
        </p:nvSpPr>
        <p:spPr>
          <a:xfrm>
            <a:off x="2382953" y="1908837"/>
            <a:ext cx="146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Discover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C869B9-D46E-450A-B0F6-A3619047D40A}"/>
              </a:ext>
            </a:extLst>
          </p:cNvPr>
          <p:cNvSpPr txBox="1"/>
          <p:nvPr/>
        </p:nvSpPr>
        <p:spPr>
          <a:xfrm>
            <a:off x="8291040" y="2032906"/>
            <a:ext cx="146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Build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488464-7616-4A5D-9B90-F716F27CA2A9}"/>
              </a:ext>
            </a:extLst>
          </p:cNvPr>
          <p:cNvSpPr txBox="1"/>
          <p:nvPr/>
        </p:nvSpPr>
        <p:spPr>
          <a:xfrm>
            <a:off x="8443440" y="5434446"/>
            <a:ext cx="146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050847-B790-4A2C-ADD6-8D3A525CC139}"/>
              </a:ext>
            </a:extLst>
          </p:cNvPr>
          <p:cNvSpPr txBox="1"/>
          <p:nvPr/>
        </p:nvSpPr>
        <p:spPr>
          <a:xfrm>
            <a:off x="2623657" y="5434446"/>
            <a:ext cx="146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Refine</a:t>
            </a:r>
          </a:p>
        </p:txBody>
      </p:sp>
    </p:spTree>
    <p:extLst>
      <p:ext uri="{BB962C8B-B14F-4D97-AF65-F5344CB8AC3E}">
        <p14:creationId xmlns:p14="http://schemas.microsoft.com/office/powerpoint/2010/main" val="1455291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C278683-0971-420A-A5F5-1DE97899BEF2}"/>
              </a:ext>
            </a:extLst>
          </p:cNvPr>
          <p:cNvSpPr txBox="1">
            <a:spLocks/>
          </p:cNvSpPr>
          <p:nvPr/>
        </p:nvSpPr>
        <p:spPr>
          <a:xfrm>
            <a:off x="423164" y="356616"/>
            <a:ext cx="874919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791A4-B8A9-4390-91CF-590359285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01" y="1191803"/>
            <a:ext cx="7952198" cy="55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33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C278683-0971-420A-A5F5-1DE97899BEF2}"/>
              </a:ext>
            </a:extLst>
          </p:cNvPr>
          <p:cNvSpPr txBox="1">
            <a:spLocks/>
          </p:cNvSpPr>
          <p:nvPr/>
        </p:nvSpPr>
        <p:spPr>
          <a:xfrm>
            <a:off x="423164" y="356616"/>
            <a:ext cx="874919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Expectations from the Client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A594196-0CEF-4D7B-A974-A0558633A724}"/>
              </a:ext>
            </a:extLst>
          </p:cNvPr>
          <p:cNvSpPr/>
          <p:nvPr/>
        </p:nvSpPr>
        <p:spPr>
          <a:xfrm>
            <a:off x="797560" y="1691640"/>
            <a:ext cx="10596879" cy="524160"/>
          </a:xfrm>
          <a:custGeom>
            <a:avLst/>
            <a:gdLst>
              <a:gd name="connsiteX0" fmla="*/ 0 w 10596879"/>
              <a:gd name="connsiteY0" fmla="*/ 87362 h 524160"/>
              <a:gd name="connsiteX1" fmla="*/ 87362 w 10596879"/>
              <a:gd name="connsiteY1" fmla="*/ 0 h 524160"/>
              <a:gd name="connsiteX2" fmla="*/ 10509517 w 10596879"/>
              <a:gd name="connsiteY2" fmla="*/ 0 h 524160"/>
              <a:gd name="connsiteX3" fmla="*/ 10596879 w 10596879"/>
              <a:gd name="connsiteY3" fmla="*/ 87362 h 524160"/>
              <a:gd name="connsiteX4" fmla="*/ 10596879 w 10596879"/>
              <a:gd name="connsiteY4" fmla="*/ 436798 h 524160"/>
              <a:gd name="connsiteX5" fmla="*/ 10509517 w 10596879"/>
              <a:gd name="connsiteY5" fmla="*/ 524160 h 524160"/>
              <a:gd name="connsiteX6" fmla="*/ 87362 w 10596879"/>
              <a:gd name="connsiteY6" fmla="*/ 524160 h 524160"/>
              <a:gd name="connsiteX7" fmla="*/ 0 w 10596879"/>
              <a:gd name="connsiteY7" fmla="*/ 436798 h 524160"/>
              <a:gd name="connsiteX8" fmla="*/ 0 w 10596879"/>
              <a:gd name="connsiteY8" fmla="*/ 87362 h 52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6879" h="524160">
                <a:moveTo>
                  <a:pt x="0" y="87362"/>
                </a:moveTo>
                <a:cubicBezTo>
                  <a:pt x="0" y="39113"/>
                  <a:pt x="39113" y="0"/>
                  <a:pt x="87362" y="0"/>
                </a:cubicBezTo>
                <a:lnTo>
                  <a:pt x="10509517" y="0"/>
                </a:lnTo>
                <a:cubicBezTo>
                  <a:pt x="10557766" y="0"/>
                  <a:pt x="10596879" y="39113"/>
                  <a:pt x="10596879" y="87362"/>
                </a:cubicBezTo>
                <a:lnTo>
                  <a:pt x="10596879" y="436798"/>
                </a:lnTo>
                <a:cubicBezTo>
                  <a:pt x="10596879" y="485047"/>
                  <a:pt x="10557766" y="524160"/>
                  <a:pt x="10509517" y="524160"/>
                </a:cubicBezTo>
                <a:lnTo>
                  <a:pt x="87362" y="524160"/>
                </a:lnTo>
                <a:cubicBezTo>
                  <a:pt x="39113" y="524160"/>
                  <a:pt x="0" y="485047"/>
                  <a:pt x="0" y="436798"/>
                </a:cubicBezTo>
                <a:lnTo>
                  <a:pt x="0" y="87362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167" tIns="94167" rIns="94167" bIns="9416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Nomination of Product Owner to take decisions on behalf of the Project Sponsor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FC4702-A6D0-4641-B498-65615C4A0042}"/>
              </a:ext>
            </a:extLst>
          </p:cNvPr>
          <p:cNvSpPr/>
          <p:nvPr/>
        </p:nvSpPr>
        <p:spPr>
          <a:xfrm>
            <a:off x="797560" y="2340860"/>
            <a:ext cx="10596879" cy="524160"/>
          </a:xfrm>
          <a:custGeom>
            <a:avLst/>
            <a:gdLst>
              <a:gd name="connsiteX0" fmla="*/ 0 w 10596879"/>
              <a:gd name="connsiteY0" fmla="*/ 87362 h 524160"/>
              <a:gd name="connsiteX1" fmla="*/ 87362 w 10596879"/>
              <a:gd name="connsiteY1" fmla="*/ 0 h 524160"/>
              <a:gd name="connsiteX2" fmla="*/ 10509517 w 10596879"/>
              <a:gd name="connsiteY2" fmla="*/ 0 h 524160"/>
              <a:gd name="connsiteX3" fmla="*/ 10596879 w 10596879"/>
              <a:gd name="connsiteY3" fmla="*/ 87362 h 524160"/>
              <a:gd name="connsiteX4" fmla="*/ 10596879 w 10596879"/>
              <a:gd name="connsiteY4" fmla="*/ 436798 h 524160"/>
              <a:gd name="connsiteX5" fmla="*/ 10509517 w 10596879"/>
              <a:gd name="connsiteY5" fmla="*/ 524160 h 524160"/>
              <a:gd name="connsiteX6" fmla="*/ 87362 w 10596879"/>
              <a:gd name="connsiteY6" fmla="*/ 524160 h 524160"/>
              <a:gd name="connsiteX7" fmla="*/ 0 w 10596879"/>
              <a:gd name="connsiteY7" fmla="*/ 436798 h 524160"/>
              <a:gd name="connsiteX8" fmla="*/ 0 w 10596879"/>
              <a:gd name="connsiteY8" fmla="*/ 87362 h 52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6879" h="524160">
                <a:moveTo>
                  <a:pt x="0" y="87362"/>
                </a:moveTo>
                <a:cubicBezTo>
                  <a:pt x="0" y="39113"/>
                  <a:pt x="39113" y="0"/>
                  <a:pt x="87362" y="0"/>
                </a:cubicBezTo>
                <a:lnTo>
                  <a:pt x="10509517" y="0"/>
                </a:lnTo>
                <a:cubicBezTo>
                  <a:pt x="10557766" y="0"/>
                  <a:pt x="10596879" y="39113"/>
                  <a:pt x="10596879" y="87362"/>
                </a:cubicBezTo>
                <a:lnTo>
                  <a:pt x="10596879" y="436798"/>
                </a:lnTo>
                <a:cubicBezTo>
                  <a:pt x="10596879" y="485047"/>
                  <a:pt x="10557766" y="524160"/>
                  <a:pt x="10509517" y="524160"/>
                </a:cubicBezTo>
                <a:lnTo>
                  <a:pt x="87362" y="524160"/>
                </a:lnTo>
                <a:cubicBezTo>
                  <a:pt x="39113" y="524160"/>
                  <a:pt x="0" y="485047"/>
                  <a:pt x="0" y="436798"/>
                </a:cubicBezTo>
                <a:lnTo>
                  <a:pt x="0" y="87362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167" tIns="94167" rIns="94167" bIns="9416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Ready Templates and Formats for Data Collection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B04340-D90D-42C0-BEED-18B01AFF59B9}"/>
              </a:ext>
            </a:extLst>
          </p:cNvPr>
          <p:cNvSpPr/>
          <p:nvPr/>
        </p:nvSpPr>
        <p:spPr>
          <a:xfrm>
            <a:off x="797560" y="2945660"/>
            <a:ext cx="10596879" cy="524160"/>
          </a:xfrm>
          <a:custGeom>
            <a:avLst/>
            <a:gdLst>
              <a:gd name="connsiteX0" fmla="*/ 0 w 10596879"/>
              <a:gd name="connsiteY0" fmla="*/ 87362 h 524160"/>
              <a:gd name="connsiteX1" fmla="*/ 87362 w 10596879"/>
              <a:gd name="connsiteY1" fmla="*/ 0 h 524160"/>
              <a:gd name="connsiteX2" fmla="*/ 10509517 w 10596879"/>
              <a:gd name="connsiteY2" fmla="*/ 0 h 524160"/>
              <a:gd name="connsiteX3" fmla="*/ 10596879 w 10596879"/>
              <a:gd name="connsiteY3" fmla="*/ 87362 h 524160"/>
              <a:gd name="connsiteX4" fmla="*/ 10596879 w 10596879"/>
              <a:gd name="connsiteY4" fmla="*/ 436798 h 524160"/>
              <a:gd name="connsiteX5" fmla="*/ 10509517 w 10596879"/>
              <a:gd name="connsiteY5" fmla="*/ 524160 h 524160"/>
              <a:gd name="connsiteX6" fmla="*/ 87362 w 10596879"/>
              <a:gd name="connsiteY6" fmla="*/ 524160 h 524160"/>
              <a:gd name="connsiteX7" fmla="*/ 0 w 10596879"/>
              <a:gd name="connsiteY7" fmla="*/ 436798 h 524160"/>
              <a:gd name="connsiteX8" fmla="*/ 0 w 10596879"/>
              <a:gd name="connsiteY8" fmla="*/ 87362 h 52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6879" h="524160">
                <a:moveTo>
                  <a:pt x="0" y="87362"/>
                </a:moveTo>
                <a:cubicBezTo>
                  <a:pt x="0" y="39113"/>
                  <a:pt x="39113" y="0"/>
                  <a:pt x="87362" y="0"/>
                </a:cubicBezTo>
                <a:lnTo>
                  <a:pt x="10509517" y="0"/>
                </a:lnTo>
                <a:cubicBezTo>
                  <a:pt x="10557766" y="0"/>
                  <a:pt x="10596879" y="39113"/>
                  <a:pt x="10596879" y="87362"/>
                </a:cubicBezTo>
                <a:lnTo>
                  <a:pt x="10596879" y="436798"/>
                </a:lnTo>
                <a:cubicBezTo>
                  <a:pt x="10596879" y="485047"/>
                  <a:pt x="10557766" y="524160"/>
                  <a:pt x="10509517" y="524160"/>
                </a:cubicBezTo>
                <a:lnTo>
                  <a:pt x="87362" y="524160"/>
                </a:lnTo>
                <a:cubicBezTo>
                  <a:pt x="39113" y="524160"/>
                  <a:pt x="0" y="485047"/>
                  <a:pt x="0" y="436798"/>
                </a:cubicBezTo>
                <a:lnTo>
                  <a:pt x="0" y="87362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167" tIns="94167" rIns="94167" bIns="9416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Process Manual and Data Flow Diagrams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7FA6552-1407-4621-8590-256C87B6375A}"/>
              </a:ext>
            </a:extLst>
          </p:cNvPr>
          <p:cNvSpPr/>
          <p:nvPr/>
        </p:nvSpPr>
        <p:spPr>
          <a:xfrm>
            <a:off x="797560" y="3550460"/>
            <a:ext cx="10596879" cy="524160"/>
          </a:xfrm>
          <a:custGeom>
            <a:avLst/>
            <a:gdLst>
              <a:gd name="connsiteX0" fmla="*/ 0 w 10596879"/>
              <a:gd name="connsiteY0" fmla="*/ 87362 h 524160"/>
              <a:gd name="connsiteX1" fmla="*/ 87362 w 10596879"/>
              <a:gd name="connsiteY1" fmla="*/ 0 h 524160"/>
              <a:gd name="connsiteX2" fmla="*/ 10509517 w 10596879"/>
              <a:gd name="connsiteY2" fmla="*/ 0 h 524160"/>
              <a:gd name="connsiteX3" fmla="*/ 10596879 w 10596879"/>
              <a:gd name="connsiteY3" fmla="*/ 87362 h 524160"/>
              <a:gd name="connsiteX4" fmla="*/ 10596879 w 10596879"/>
              <a:gd name="connsiteY4" fmla="*/ 436798 h 524160"/>
              <a:gd name="connsiteX5" fmla="*/ 10509517 w 10596879"/>
              <a:gd name="connsiteY5" fmla="*/ 524160 h 524160"/>
              <a:gd name="connsiteX6" fmla="*/ 87362 w 10596879"/>
              <a:gd name="connsiteY6" fmla="*/ 524160 h 524160"/>
              <a:gd name="connsiteX7" fmla="*/ 0 w 10596879"/>
              <a:gd name="connsiteY7" fmla="*/ 436798 h 524160"/>
              <a:gd name="connsiteX8" fmla="*/ 0 w 10596879"/>
              <a:gd name="connsiteY8" fmla="*/ 87362 h 52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6879" h="524160">
                <a:moveTo>
                  <a:pt x="0" y="87362"/>
                </a:moveTo>
                <a:cubicBezTo>
                  <a:pt x="0" y="39113"/>
                  <a:pt x="39113" y="0"/>
                  <a:pt x="87362" y="0"/>
                </a:cubicBezTo>
                <a:lnTo>
                  <a:pt x="10509517" y="0"/>
                </a:lnTo>
                <a:cubicBezTo>
                  <a:pt x="10557766" y="0"/>
                  <a:pt x="10596879" y="39113"/>
                  <a:pt x="10596879" y="87362"/>
                </a:cubicBezTo>
                <a:lnTo>
                  <a:pt x="10596879" y="436798"/>
                </a:lnTo>
                <a:cubicBezTo>
                  <a:pt x="10596879" y="485047"/>
                  <a:pt x="10557766" y="524160"/>
                  <a:pt x="10509517" y="524160"/>
                </a:cubicBezTo>
                <a:lnTo>
                  <a:pt x="87362" y="524160"/>
                </a:lnTo>
                <a:cubicBezTo>
                  <a:pt x="39113" y="524160"/>
                  <a:pt x="0" y="485047"/>
                  <a:pt x="0" y="436798"/>
                </a:cubicBezTo>
                <a:lnTo>
                  <a:pt x="0" y="87362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167" tIns="94167" rIns="94167" bIns="9416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Clear Report and Dashboard Requirements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221EA9-18AD-4FFA-872F-CA9D8A3BE119}"/>
              </a:ext>
            </a:extLst>
          </p:cNvPr>
          <p:cNvSpPr/>
          <p:nvPr/>
        </p:nvSpPr>
        <p:spPr>
          <a:xfrm>
            <a:off x="797560" y="4155260"/>
            <a:ext cx="10596879" cy="524160"/>
          </a:xfrm>
          <a:custGeom>
            <a:avLst/>
            <a:gdLst>
              <a:gd name="connsiteX0" fmla="*/ 0 w 10596879"/>
              <a:gd name="connsiteY0" fmla="*/ 87362 h 524160"/>
              <a:gd name="connsiteX1" fmla="*/ 87362 w 10596879"/>
              <a:gd name="connsiteY1" fmla="*/ 0 h 524160"/>
              <a:gd name="connsiteX2" fmla="*/ 10509517 w 10596879"/>
              <a:gd name="connsiteY2" fmla="*/ 0 h 524160"/>
              <a:gd name="connsiteX3" fmla="*/ 10596879 w 10596879"/>
              <a:gd name="connsiteY3" fmla="*/ 87362 h 524160"/>
              <a:gd name="connsiteX4" fmla="*/ 10596879 w 10596879"/>
              <a:gd name="connsiteY4" fmla="*/ 436798 h 524160"/>
              <a:gd name="connsiteX5" fmla="*/ 10509517 w 10596879"/>
              <a:gd name="connsiteY5" fmla="*/ 524160 h 524160"/>
              <a:gd name="connsiteX6" fmla="*/ 87362 w 10596879"/>
              <a:gd name="connsiteY6" fmla="*/ 524160 h 524160"/>
              <a:gd name="connsiteX7" fmla="*/ 0 w 10596879"/>
              <a:gd name="connsiteY7" fmla="*/ 436798 h 524160"/>
              <a:gd name="connsiteX8" fmla="*/ 0 w 10596879"/>
              <a:gd name="connsiteY8" fmla="*/ 87362 h 52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6879" h="524160">
                <a:moveTo>
                  <a:pt x="0" y="87362"/>
                </a:moveTo>
                <a:cubicBezTo>
                  <a:pt x="0" y="39113"/>
                  <a:pt x="39113" y="0"/>
                  <a:pt x="87362" y="0"/>
                </a:cubicBezTo>
                <a:lnTo>
                  <a:pt x="10509517" y="0"/>
                </a:lnTo>
                <a:cubicBezTo>
                  <a:pt x="10557766" y="0"/>
                  <a:pt x="10596879" y="39113"/>
                  <a:pt x="10596879" y="87362"/>
                </a:cubicBezTo>
                <a:lnTo>
                  <a:pt x="10596879" y="436798"/>
                </a:lnTo>
                <a:cubicBezTo>
                  <a:pt x="10596879" y="485047"/>
                  <a:pt x="10557766" y="524160"/>
                  <a:pt x="10509517" y="524160"/>
                </a:cubicBezTo>
                <a:lnTo>
                  <a:pt x="87362" y="524160"/>
                </a:lnTo>
                <a:cubicBezTo>
                  <a:pt x="39113" y="524160"/>
                  <a:pt x="0" y="485047"/>
                  <a:pt x="0" y="436798"/>
                </a:cubicBezTo>
                <a:lnTo>
                  <a:pt x="0" y="87362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167" tIns="94167" rIns="94167" bIns="9416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Access to Stakeholders for Interviews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1089ACF-FA14-4AB3-B0F5-C7E8E823D3CA}"/>
              </a:ext>
            </a:extLst>
          </p:cNvPr>
          <p:cNvSpPr/>
          <p:nvPr/>
        </p:nvSpPr>
        <p:spPr>
          <a:xfrm>
            <a:off x="797560" y="4760060"/>
            <a:ext cx="10596879" cy="524160"/>
          </a:xfrm>
          <a:custGeom>
            <a:avLst/>
            <a:gdLst>
              <a:gd name="connsiteX0" fmla="*/ 0 w 10596879"/>
              <a:gd name="connsiteY0" fmla="*/ 87362 h 524160"/>
              <a:gd name="connsiteX1" fmla="*/ 87362 w 10596879"/>
              <a:gd name="connsiteY1" fmla="*/ 0 h 524160"/>
              <a:gd name="connsiteX2" fmla="*/ 10509517 w 10596879"/>
              <a:gd name="connsiteY2" fmla="*/ 0 h 524160"/>
              <a:gd name="connsiteX3" fmla="*/ 10596879 w 10596879"/>
              <a:gd name="connsiteY3" fmla="*/ 87362 h 524160"/>
              <a:gd name="connsiteX4" fmla="*/ 10596879 w 10596879"/>
              <a:gd name="connsiteY4" fmla="*/ 436798 h 524160"/>
              <a:gd name="connsiteX5" fmla="*/ 10509517 w 10596879"/>
              <a:gd name="connsiteY5" fmla="*/ 524160 h 524160"/>
              <a:gd name="connsiteX6" fmla="*/ 87362 w 10596879"/>
              <a:gd name="connsiteY6" fmla="*/ 524160 h 524160"/>
              <a:gd name="connsiteX7" fmla="*/ 0 w 10596879"/>
              <a:gd name="connsiteY7" fmla="*/ 436798 h 524160"/>
              <a:gd name="connsiteX8" fmla="*/ 0 w 10596879"/>
              <a:gd name="connsiteY8" fmla="*/ 87362 h 52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6879" h="524160">
                <a:moveTo>
                  <a:pt x="0" y="87362"/>
                </a:moveTo>
                <a:cubicBezTo>
                  <a:pt x="0" y="39113"/>
                  <a:pt x="39113" y="0"/>
                  <a:pt x="87362" y="0"/>
                </a:cubicBezTo>
                <a:lnTo>
                  <a:pt x="10509517" y="0"/>
                </a:lnTo>
                <a:cubicBezTo>
                  <a:pt x="10557766" y="0"/>
                  <a:pt x="10596879" y="39113"/>
                  <a:pt x="10596879" y="87362"/>
                </a:cubicBezTo>
                <a:lnTo>
                  <a:pt x="10596879" y="436798"/>
                </a:lnTo>
                <a:cubicBezTo>
                  <a:pt x="10596879" y="485047"/>
                  <a:pt x="10557766" y="524160"/>
                  <a:pt x="10509517" y="524160"/>
                </a:cubicBezTo>
                <a:lnTo>
                  <a:pt x="87362" y="524160"/>
                </a:lnTo>
                <a:cubicBezTo>
                  <a:pt x="39113" y="524160"/>
                  <a:pt x="0" y="485047"/>
                  <a:pt x="0" y="436798"/>
                </a:cubicBezTo>
                <a:lnTo>
                  <a:pt x="0" y="87362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167" tIns="94167" rIns="94167" bIns="9416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Sample Data for Testing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FE3ABB3-B78F-4DC1-8451-3CCF98B3786E}"/>
              </a:ext>
            </a:extLst>
          </p:cNvPr>
          <p:cNvSpPr/>
          <p:nvPr/>
        </p:nvSpPr>
        <p:spPr>
          <a:xfrm>
            <a:off x="797560" y="5364860"/>
            <a:ext cx="10596879" cy="524160"/>
          </a:xfrm>
          <a:custGeom>
            <a:avLst/>
            <a:gdLst>
              <a:gd name="connsiteX0" fmla="*/ 0 w 10596879"/>
              <a:gd name="connsiteY0" fmla="*/ 87362 h 524160"/>
              <a:gd name="connsiteX1" fmla="*/ 87362 w 10596879"/>
              <a:gd name="connsiteY1" fmla="*/ 0 h 524160"/>
              <a:gd name="connsiteX2" fmla="*/ 10509517 w 10596879"/>
              <a:gd name="connsiteY2" fmla="*/ 0 h 524160"/>
              <a:gd name="connsiteX3" fmla="*/ 10596879 w 10596879"/>
              <a:gd name="connsiteY3" fmla="*/ 87362 h 524160"/>
              <a:gd name="connsiteX4" fmla="*/ 10596879 w 10596879"/>
              <a:gd name="connsiteY4" fmla="*/ 436798 h 524160"/>
              <a:gd name="connsiteX5" fmla="*/ 10509517 w 10596879"/>
              <a:gd name="connsiteY5" fmla="*/ 524160 h 524160"/>
              <a:gd name="connsiteX6" fmla="*/ 87362 w 10596879"/>
              <a:gd name="connsiteY6" fmla="*/ 524160 h 524160"/>
              <a:gd name="connsiteX7" fmla="*/ 0 w 10596879"/>
              <a:gd name="connsiteY7" fmla="*/ 436798 h 524160"/>
              <a:gd name="connsiteX8" fmla="*/ 0 w 10596879"/>
              <a:gd name="connsiteY8" fmla="*/ 87362 h 52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6879" h="524160">
                <a:moveTo>
                  <a:pt x="0" y="87362"/>
                </a:moveTo>
                <a:cubicBezTo>
                  <a:pt x="0" y="39113"/>
                  <a:pt x="39113" y="0"/>
                  <a:pt x="87362" y="0"/>
                </a:cubicBezTo>
                <a:lnTo>
                  <a:pt x="10509517" y="0"/>
                </a:lnTo>
                <a:cubicBezTo>
                  <a:pt x="10557766" y="0"/>
                  <a:pt x="10596879" y="39113"/>
                  <a:pt x="10596879" y="87362"/>
                </a:cubicBezTo>
                <a:lnTo>
                  <a:pt x="10596879" y="436798"/>
                </a:lnTo>
                <a:cubicBezTo>
                  <a:pt x="10596879" y="485047"/>
                  <a:pt x="10557766" y="524160"/>
                  <a:pt x="10509517" y="524160"/>
                </a:cubicBezTo>
                <a:lnTo>
                  <a:pt x="87362" y="524160"/>
                </a:lnTo>
                <a:cubicBezTo>
                  <a:pt x="39113" y="524160"/>
                  <a:pt x="0" y="485047"/>
                  <a:pt x="0" y="436798"/>
                </a:cubicBezTo>
                <a:lnTo>
                  <a:pt x="0" y="87362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167" tIns="94167" rIns="94167" bIns="9416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Access to Third Party Systems to be Integrated including APIs or Database Access</a:t>
            </a:r>
          </a:p>
        </p:txBody>
      </p:sp>
    </p:spTree>
    <p:extLst>
      <p:ext uri="{BB962C8B-B14F-4D97-AF65-F5344CB8AC3E}">
        <p14:creationId xmlns:p14="http://schemas.microsoft.com/office/powerpoint/2010/main" val="566845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C278683-0971-420A-A5F5-1DE97899BEF2}"/>
              </a:ext>
            </a:extLst>
          </p:cNvPr>
          <p:cNvSpPr txBox="1">
            <a:spLocks/>
          </p:cNvSpPr>
          <p:nvPr/>
        </p:nvSpPr>
        <p:spPr>
          <a:xfrm>
            <a:off x="423164" y="356616"/>
            <a:ext cx="874919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Place1">
            <a:extLst>
              <a:ext uri="{FF2B5EF4-FFF2-40B4-BE49-F238E27FC236}">
                <a16:creationId xmlns:a16="http://schemas.microsoft.com/office/drawing/2014/main" id="{FA594196-0CEF-4D7B-A974-A0558633A724}"/>
              </a:ext>
            </a:extLst>
          </p:cNvPr>
          <p:cNvSpPr/>
          <p:nvPr/>
        </p:nvSpPr>
        <p:spPr>
          <a:xfrm>
            <a:off x="3892296" y="1224280"/>
            <a:ext cx="4407408" cy="44094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167" tIns="94167" rIns="94167" bIns="9416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Questions ??</a:t>
            </a:r>
          </a:p>
        </p:txBody>
      </p:sp>
    </p:spTree>
    <p:extLst>
      <p:ext uri="{BB962C8B-B14F-4D97-AF65-F5344CB8AC3E}">
        <p14:creationId xmlns:p14="http://schemas.microsoft.com/office/powerpoint/2010/main" val="110029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995D770-3356-4BAE-9E70-2BE7CEFCB8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8934"/>
              </p:ext>
            </p:extLst>
          </p:nvPr>
        </p:nvGraphicFramePr>
        <p:xfrm>
          <a:off x="645299" y="1581386"/>
          <a:ext cx="8749196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4588152-C6F1-414B-A4D0-24B07515F8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669704"/>
              </p:ext>
            </p:extLst>
          </p:nvPr>
        </p:nvGraphicFramePr>
        <p:xfrm>
          <a:off x="645298" y="2444672"/>
          <a:ext cx="8749196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0253714-C8F7-45F7-8295-6310359D253D}"/>
              </a:ext>
            </a:extLst>
          </p:cNvPr>
          <p:cNvGraphicFramePr/>
          <p:nvPr/>
        </p:nvGraphicFramePr>
        <p:xfrm>
          <a:off x="645298" y="3404792"/>
          <a:ext cx="8749196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00CC4A6-A829-4C53-8A91-D33B08161639}"/>
              </a:ext>
            </a:extLst>
          </p:cNvPr>
          <p:cNvGraphicFramePr/>
          <p:nvPr/>
        </p:nvGraphicFramePr>
        <p:xfrm>
          <a:off x="645298" y="4316495"/>
          <a:ext cx="8749196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7" name="!! SubSection1">
            <a:extLst>
              <a:ext uri="{FF2B5EF4-FFF2-40B4-BE49-F238E27FC236}">
                <a16:creationId xmlns:a16="http://schemas.microsoft.com/office/drawing/2014/main" id="{89F96DAB-CAC4-4B19-9468-0D310BF318AC}"/>
              </a:ext>
            </a:extLst>
          </p:cNvPr>
          <p:cNvSpPr txBox="1">
            <a:spLocks/>
          </p:cNvSpPr>
          <p:nvPr/>
        </p:nvSpPr>
        <p:spPr>
          <a:xfrm>
            <a:off x="645298" y="398060"/>
            <a:ext cx="11108805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3603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 SubSection1">
            <a:extLst>
              <a:ext uri="{FF2B5EF4-FFF2-40B4-BE49-F238E27FC236}">
                <a16:creationId xmlns:a16="http://schemas.microsoft.com/office/drawing/2014/main" id="{8B53D44A-B622-459F-8053-0D3CE4F1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Understanding of the TORs</a:t>
            </a:r>
          </a:p>
        </p:txBody>
      </p:sp>
    </p:spTree>
    <p:extLst>
      <p:ext uri="{BB962C8B-B14F-4D97-AF65-F5344CB8AC3E}">
        <p14:creationId xmlns:p14="http://schemas.microsoft.com/office/powerpoint/2010/main" val="7915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 SubSection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Our Understanding of the TORs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CBE5C4FB-E644-473D-BE26-50528CA2A427}"/>
              </a:ext>
            </a:extLst>
          </p:cNvPr>
          <p:cNvSpPr/>
          <p:nvPr/>
        </p:nvSpPr>
        <p:spPr>
          <a:xfrm>
            <a:off x="597332" y="1855904"/>
            <a:ext cx="3977639" cy="3977639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189D4D8-61E5-4CCF-91D1-A3B97F4E17B5}"/>
              </a:ext>
            </a:extLst>
          </p:cNvPr>
          <p:cNvSpPr/>
          <p:nvPr/>
        </p:nvSpPr>
        <p:spPr>
          <a:xfrm>
            <a:off x="2586151" y="1855904"/>
            <a:ext cx="8275320" cy="3977639"/>
          </a:xfrm>
          <a:custGeom>
            <a:avLst/>
            <a:gdLst>
              <a:gd name="connsiteX0" fmla="*/ 0 w 8275320"/>
              <a:gd name="connsiteY0" fmla="*/ 0 h 3977639"/>
              <a:gd name="connsiteX1" fmla="*/ 8275320 w 8275320"/>
              <a:gd name="connsiteY1" fmla="*/ 0 h 3977639"/>
              <a:gd name="connsiteX2" fmla="*/ 8275320 w 8275320"/>
              <a:gd name="connsiteY2" fmla="*/ 3977639 h 3977639"/>
              <a:gd name="connsiteX3" fmla="*/ 0 w 8275320"/>
              <a:gd name="connsiteY3" fmla="*/ 3977639 h 3977639"/>
              <a:gd name="connsiteX4" fmla="*/ 0 w 8275320"/>
              <a:gd name="connsiteY4" fmla="*/ 0 h 397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5320" h="3977639">
                <a:moveTo>
                  <a:pt x="0" y="0"/>
                </a:moveTo>
                <a:lnTo>
                  <a:pt x="8275320" y="0"/>
                </a:lnTo>
                <a:lnTo>
                  <a:pt x="8275320" y="3977639"/>
                </a:lnTo>
                <a:lnTo>
                  <a:pt x="0" y="397763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0" tIns="171450" rIns="171450" bIns="2955795" numCol="1" spcCol="1270" anchor="ctr" anchorCtr="0">
            <a:noAutofit/>
          </a:bodyPr>
          <a:lstStyle/>
          <a:p>
            <a:pPr marL="0" lvl="0" indent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500" kern="1200" dirty="0"/>
          </a:p>
        </p:txBody>
      </p:sp>
      <p:sp>
        <p:nvSpPr>
          <p:cNvPr id="26" name="Partial Circle 25">
            <a:extLst>
              <a:ext uri="{FF2B5EF4-FFF2-40B4-BE49-F238E27FC236}">
                <a16:creationId xmlns:a16="http://schemas.microsoft.com/office/drawing/2014/main" id="{9FF5737A-2EEF-4E79-AF69-95CD42EBAE4F}"/>
              </a:ext>
            </a:extLst>
          </p:cNvPr>
          <p:cNvSpPr/>
          <p:nvPr/>
        </p:nvSpPr>
        <p:spPr>
          <a:xfrm>
            <a:off x="1293420" y="3049198"/>
            <a:ext cx="2585463" cy="2585463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AD95D60-9B88-450C-8434-5143F142128C}"/>
              </a:ext>
            </a:extLst>
          </p:cNvPr>
          <p:cNvSpPr/>
          <p:nvPr/>
        </p:nvSpPr>
        <p:spPr>
          <a:xfrm>
            <a:off x="2586151" y="3049198"/>
            <a:ext cx="8275320" cy="2585463"/>
          </a:xfrm>
          <a:custGeom>
            <a:avLst/>
            <a:gdLst>
              <a:gd name="connsiteX0" fmla="*/ 0 w 8275320"/>
              <a:gd name="connsiteY0" fmla="*/ 0 h 2585463"/>
              <a:gd name="connsiteX1" fmla="*/ 8275320 w 8275320"/>
              <a:gd name="connsiteY1" fmla="*/ 0 h 2585463"/>
              <a:gd name="connsiteX2" fmla="*/ 8275320 w 8275320"/>
              <a:gd name="connsiteY2" fmla="*/ 2585463 h 2585463"/>
              <a:gd name="connsiteX3" fmla="*/ 0 w 8275320"/>
              <a:gd name="connsiteY3" fmla="*/ 2585463 h 2585463"/>
              <a:gd name="connsiteX4" fmla="*/ 0 w 8275320"/>
              <a:gd name="connsiteY4" fmla="*/ 0 h 25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5320" h="2585463">
                <a:moveTo>
                  <a:pt x="0" y="0"/>
                </a:moveTo>
                <a:lnTo>
                  <a:pt x="8275320" y="0"/>
                </a:lnTo>
                <a:lnTo>
                  <a:pt x="8275320" y="2585463"/>
                </a:lnTo>
                <a:lnTo>
                  <a:pt x="0" y="25854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0" tIns="171450" rIns="171450" bIns="1563623" numCol="1" spcCol="1270" anchor="ctr" anchorCtr="0">
            <a:noAutofit/>
          </a:bodyPr>
          <a:lstStyle/>
          <a:p>
            <a:pPr marL="0" lvl="0" indent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500" kern="1200" dirty="0"/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2EE13FAD-7B18-42A5-8415-3A9CF2D26A33}"/>
              </a:ext>
            </a:extLst>
          </p:cNvPr>
          <p:cNvSpPr/>
          <p:nvPr/>
        </p:nvSpPr>
        <p:spPr>
          <a:xfrm>
            <a:off x="1989506" y="4242489"/>
            <a:ext cx="1193290" cy="1193290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51E314-5304-4BE4-80F0-EC5CEBEFDB8C}"/>
              </a:ext>
            </a:extLst>
          </p:cNvPr>
          <p:cNvSpPr/>
          <p:nvPr/>
        </p:nvSpPr>
        <p:spPr>
          <a:xfrm>
            <a:off x="2586151" y="4242489"/>
            <a:ext cx="8275320" cy="1193290"/>
          </a:xfrm>
          <a:custGeom>
            <a:avLst/>
            <a:gdLst>
              <a:gd name="connsiteX0" fmla="*/ 0 w 8275320"/>
              <a:gd name="connsiteY0" fmla="*/ 0 h 1193290"/>
              <a:gd name="connsiteX1" fmla="*/ 8275320 w 8275320"/>
              <a:gd name="connsiteY1" fmla="*/ 0 h 1193290"/>
              <a:gd name="connsiteX2" fmla="*/ 8275320 w 8275320"/>
              <a:gd name="connsiteY2" fmla="*/ 1193290 h 1193290"/>
              <a:gd name="connsiteX3" fmla="*/ 0 w 8275320"/>
              <a:gd name="connsiteY3" fmla="*/ 1193290 h 1193290"/>
              <a:gd name="connsiteX4" fmla="*/ 0 w 8275320"/>
              <a:gd name="connsiteY4" fmla="*/ 0 h 119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5320" h="1193290">
                <a:moveTo>
                  <a:pt x="0" y="0"/>
                </a:moveTo>
                <a:lnTo>
                  <a:pt x="8275320" y="0"/>
                </a:lnTo>
                <a:lnTo>
                  <a:pt x="8275320" y="1193290"/>
                </a:lnTo>
                <a:lnTo>
                  <a:pt x="0" y="11932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0" tIns="171450" rIns="171450" bIns="171450" numCol="1" spcCol="1270" anchor="ctr" anchorCtr="0">
            <a:noAutofit/>
          </a:bodyPr>
          <a:lstStyle/>
          <a:p>
            <a:pPr marL="0" lvl="0" indent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500" kern="1200" dirty="0"/>
          </a:p>
        </p:txBody>
      </p:sp>
      <p:sp>
        <p:nvSpPr>
          <p:cNvPr id="32" name="!!Coverage">
            <a:extLst>
              <a:ext uri="{FF2B5EF4-FFF2-40B4-BE49-F238E27FC236}">
                <a16:creationId xmlns:a16="http://schemas.microsoft.com/office/drawing/2014/main" id="{0108509B-0511-4BC2-A1CA-EC3A84AA7792}"/>
              </a:ext>
            </a:extLst>
          </p:cNvPr>
          <p:cNvSpPr txBox="1"/>
          <p:nvPr/>
        </p:nvSpPr>
        <p:spPr>
          <a:xfrm>
            <a:off x="2657270" y="2102464"/>
            <a:ext cx="78130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kern="1200" dirty="0"/>
              <a:t>Coverage and Scope</a:t>
            </a:r>
          </a:p>
        </p:txBody>
      </p:sp>
      <p:sp>
        <p:nvSpPr>
          <p:cNvPr id="44" name="!!Problems">
            <a:extLst>
              <a:ext uri="{FF2B5EF4-FFF2-40B4-BE49-F238E27FC236}">
                <a16:creationId xmlns:a16="http://schemas.microsoft.com/office/drawing/2014/main" id="{57180413-674F-4082-AE40-A56618A4BCBF}"/>
              </a:ext>
            </a:extLst>
          </p:cNvPr>
          <p:cNvSpPr txBox="1"/>
          <p:nvPr/>
        </p:nvSpPr>
        <p:spPr>
          <a:xfrm>
            <a:off x="2657270" y="3298566"/>
            <a:ext cx="84476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kern="1200" dirty="0"/>
              <a:t>Problems we are trying to solve</a:t>
            </a:r>
          </a:p>
        </p:txBody>
      </p:sp>
      <p:sp>
        <p:nvSpPr>
          <p:cNvPr id="45" name="!!Features">
            <a:extLst>
              <a:ext uri="{FF2B5EF4-FFF2-40B4-BE49-F238E27FC236}">
                <a16:creationId xmlns:a16="http://schemas.microsoft.com/office/drawing/2014/main" id="{3A3DA77C-64B7-480A-9FEF-4BE15FA7C706}"/>
              </a:ext>
            </a:extLst>
          </p:cNvPr>
          <p:cNvSpPr txBox="1"/>
          <p:nvPr/>
        </p:nvSpPr>
        <p:spPr>
          <a:xfrm>
            <a:off x="2631440" y="4491857"/>
            <a:ext cx="84476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kern="1200" dirty="0"/>
              <a:t>Key features envisioned in IMIS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  <p:bldP spid="32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Coverage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Coverage and Scope</a:t>
            </a:r>
          </a:p>
        </p:txBody>
      </p:sp>
      <p:sp>
        <p:nvSpPr>
          <p:cNvPr id="85" name="!!Coverage">
            <a:extLst>
              <a:ext uri="{FF2B5EF4-FFF2-40B4-BE49-F238E27FC236}">
                <a16:creationId xmlns:a16="http://schemas.microsoft.com/office/drawing/2014/main" id="{1BD94F11-8C14-49FE-9FBD-B71406FDC8D2}"/>
              </a:ext>
            </a:extLst>
          </p:cNvPr>
          <p:cNvSpPr txBox="1">
            <a:spLocks/>
          </p:cNvSpPr>
          <p:nvPr/>
        </p:nvSpPr>
        <p:spPr>
          <a:xfrm>
            <a:off x="379260" y="-884989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Problems we are trying to solve</a:t>
            </a:r>
          </a:p>
        </p:txBody>
      </p:sp>
      <p:sp>
        <p:nvSpPr>
          <p:cNvPr id="86" name="!!Coverage">
            <a:extLst>
              <a:ext uri="{FF2B5EF4-FFF2-40B4-BE49-F238E27FC236}">
                <a16:creationId xmlns:a16="http://schemas.microsoft.com/office/drawing/2014/main" id="{54F35302-4968-4235-BDE0-89BBD151A43F}"/>
              </a:ext>
            </a:extLst>
          </p:cNvPr>
          <p:cNvSpPr txBox="1">
            <a:spLocks/>
          </p:cNvSpPr>
          <p:nvPr/>
        </p:nvSpPr>
        <p:spPr>
          <a:xfrm>
            <a:off x="384905" y="-1503007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Key features envisioned in IMIS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5F7FA34-3087-4861-A4A3-48A25E7BE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281325"/>
              </p:ext>
            </p:extLst>
          </p:nvPr>
        </p:nvGraphicFramePr>
        <p:xfrm>
          <a:off x="2316264" y="1536543"/>
          <a:ext cx="7559472" cy="442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18AECCE-F361-4E2D-A4A2-B456031529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graphicEl>
                                              <a:dgm id="{218AECCE-F361-4E2D-A4A2-B456031529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1D275EF-09ED-479C-9615-97B311A53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graphicEl>
                                              <a:dgm id="{91D275EF-09ED-479C-9615-97B311A53D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C2439E4-0F59-424B-8AFE-D3E9F6CB9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graphicEl>
                                              <a:dgm id="{5C2439E4-0F59-424B-8AFE-D3E9F6CB98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1DFE60-2056-4B04-BF9F-3A8DABDCE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graphicEl>
                                              <a:dgm id="{021DFE60-2056-4B04-BF9F-3A8DABDCEA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7790215-B9C2-4A85-BEFD-5AD20ABBE9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graphicEl>
                                              <a:dgm id="{47790215-B9C2-4A85-BEFD-5AD20ABBE9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8115E7-3F99-4C89-B7AE-42298A062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graphicEl>
                                              <a:dgm id="{A58115E7-3F99-4C89-B7AE-42298A062D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8B324AA-51AC-4005-BFA8-D21169AAA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graphicEl>
                                              <a:dgm id="{98B324AA-51AC-4005-BFA8-D21169AAA2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570A502-0F35-43BC-90CD-E50A822F6A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graphicEl>
                                              <a:dgm id="{4570A502-0F35-43BC-90CD-E50A822F6A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3C8E945-1F95-4F87-BF6A-0EBA510E8A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graphicEl>
                                              <a:dgm id="{93C8E945-1F95-4F87-BF6A-0EBA510E8A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881F9B6-3DE0-4A55-A85C-A504BE4B06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">
                                            <p:graphicEl>
                                              <a:dgm id="{D881F9B6-3DE0-4A55-A85C-A504BE4B06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!!Coverage">
            <a:extLst>
              <a:ext uri="{FF2B5EF4-FFF2-40B4-BE49-F238E27FC236}">
                <a16:creationId xmlns:a16="http://schemas.microsoft.com/office/drawing/2014/main" id="{1BD94F11-8C14-49FE-9FBD-B71406FDC8D2}"/>
              </a:ext>
            </a:extLst>
          </p:cNvPr>
          <p:cNvSpPr txBox="1">
            <a:spLocks/>
          </p:cNvSpPr>
          <p:nvPr/>
        </p:nvSpPr>
        <p:spPr>
          <a:xfrm>
            <a:off x="488894" y="382379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Problems we are trying to solve</a:t>
            </a:r>
          </a:p>
        </p:txBody>
      </p:sp>
      <p:sp>
        <p:nvSpPr>
          <p:cNvPr id="86" name="!!Coverage">
            <a:extLst>
              <a:ext uri="{FF2B5EF4-FFF2-40B4-BE49-F238E27FC236}">
                <a16:creationId xmlns:a16="http://schemas.microsoft.com/office/drawing/2014/main" id="{54F35302-4968-4235-BDE0-89BBD151A43F}"/>
              </a:ext>
            </a:extLst>
          </p:cNvPr>
          <p:cNvSpPr txBox="1">
            <a:spLocks/>
          </p:cNvSpPr>
          <p:nvPr/>
        </p:nvSpPr>
        <p:spPr>
          <a:xfrm>
            <a:off x="384905" y="-1503007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Key features envisioned in IMIS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F282F30-C28F-4500-BD3E-3364B1137F34}"/>
              </a:ext>
            </a:extLst>
          </p:cNvPr>
          <p:cNvSpPr/>
          <p:nvPr/>
        </p:nvSpPr>
        <p:spPr>
          <a:xfrm>
            <a:off x="2772488" y="1484053"/>
            <a:ext cx="6522475" cy="584796"/>
          </a:xfrm>
          <a:custGeom>
            <a:avLst/>
            <a:gdLst>
              <a:gd name="connsiteX0" fmla="*/ 0 w 6522475"/>
              <a:gd name="connsiteY0" fmla="*/ 0 h 584794"/>
              <a:gd name="connsiteX1" fmla="*/ 6230078 w 6522475"/>
              <a:gd name="connsiteY1" fmla="*/ 0 h 584794"/>
              <a:gd name="connsiteX2" fmla="*/ 6522475 w 6522475"/>
              <a:gd name="connsiteY2" fmla="*/ 292397 h 584794"/>
              <a:gd name="connsiteX3" fmla="*/ 6230078 w 6522475"/>
              <a:gd name="connsiteY3" fmla="*/ 584794 h 584794"/>
              <a:gd name="connsiteX4" fmla="*/ 0 w 6522475"/>
              <a:gd name="connsiteY4" fmla="*/ 584794 h 584794"/>
              <a:gd name="connsiteX5" fmla="*/ 0 w 6522475"/>
              <a:gd name="connsiteY5" fmla="*/ 0 h 58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2475" h="584794">
                <a:moveTo>
                  <a:pt x="6522475" y="584793"/>
                </a:moveTo>
                <a:lnTo>
                  <a:pt x="292397" y="584793"/>
                </a:lnTo>
                <a:lnTo>
                  <a:pt x="0" y="292397"/>
                </a:lnTo>
                <a:lnTo>
                  <a:pt x="292397" y="1"/>
                </a:lnTo>
                <a:lnTo>
                  <a:pt x="6522475" y="1"/>
                </a:lnTo>
                <a:lnTo>
                  <a:pt x="6522475" y="5847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4076" tIns="60961" rIns="113792" bIns="60961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Multitude of templates and data submission workflows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A37CD-CB01-4AA0-BBEF-16A39D8C4662}"/>
              </a:ext>
            </a:extLst>
          </p:cNvPr>
          <p:cNvSpPr/>
          <p:nvPr/>
        </p:nvSpPr>
        <p:spPr>
          <a:xfrm>
            <a:off x="2480091" y="1484054"/>
            <a:ext cx="584794" cy="58479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DE541-A92B-49AC-97C7-22A0DEE333C3}"/>
              </a:ext>
            </a:extLst>
          </p:cNvPr>
          <p:cNvSpPr/>
          <p:nvPr/>
        </p:nvSpPr>
        <p:spPr>
          <a:xfrm>
            <a:off x="2772488" y="2243414"/>
            <a:ext cx="6522475" cy="584795"/>
          </a:xfrm>
          <a:custGeom>
            <a:avLst/>
            <a:gdLst>
              <a:gd name="connsiteX0" fmla="*/ 0 w 6522475"/>
              <a:gd name="connsiteY0" fmla="*/ 0 h 584794"/>
              <a:gd name="connsiteX1" fmla="*/ 6230078 w 6522475"/>
              <a:gd name="connsiteY1" fmla="*/ 0 h 584794"/>
              <a:gd name="connsiteX2" fmla="*/ 6522475 w 6522475"/>
              <a:gd name="connsiteY2" fmla="*/ 292397 h 584794"/>
              <a:gd name="connsiteX3" fmla="*/ 6230078 w 6522475"/>
              <a:gd name="connsiteY3" fmla="*/ 584794 h 584794"/>
              <a:gd name="connsiteX4" fmla="*/ 0 w 6522475"/>
              <a:gd name="connsiteY4" fmla="*/ 584794 h 584794"/>
              <a:gd name="connsiteX5" fmla="*/ 0 w 6522475"/>
              <a:gd name="connsiteY5" fmla="*/ 0 h 58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2475" h="584794">
                <a:moveTo>
                  <a:pt x="6522475" y="584793"/>
                </a:moveTo>
                <a:lnTo>
                  <a:pt x="292397" y="584793"/>
                </a:lnTo>
                <a:lnTo>
                  <a:pt x="0" y="292397"/>
                </a:lnTo>
                <a:lnTo>
                  <a:pt x="292397" y="1"/>
                </a:lnTo>
                <a:lnTo>
                  <a:pt x="6522475" y="1"/>
                </a:lnTo>
                <a:lnTo>
                  <a:pt x="6522475" y="5847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4076" tIns="60960" rIns="113792" bIns="60961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Different reporting periods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6BC8AB-1963-4698-A671-386DA056CFB8}"/>
              </a:ext>
            </a:extLst>
          </p:cNvPr>
          <p:cNvSpPr/>
          <p:nvPr/>
        </p:nvSpPr>
        <p:spPr>
          <a:xfrm>
            <a:off x="2480091" y="2243414"/>
            <a:ext cx="584794" cy="58479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450176-C9EA-463F-A022-D0DBF16AE4F2}"/>
              </a:ext>
            </a:extLst>
          </p:cNvPr>
          <p:cNvSpPr/>
          <p:nvPr/>
        </p:nvSpPr>
        <p:spPr>
          <a:xfrm>
            <a:off x="2772488" y="3002774"/>
            <a:ext cx="6522475" cy="584795"/>
          </a:xfrm>
          <a:custGeom>
            <a:avLst/>
            <a:gdLst>
              <a:gd name="connsiteX0" fmla="*/ 0 w 6522475"/>
              <a:gd name="connsiteY0" fmla="*/ 0 h 584794"/>
              <a:gd name="connsiteX1" fmla="*/ 6230078 w 6522475"/>
              <a:gd name="connsiteY1" fmla="*/ 0 h 584794"/>
              <a:gd name="connsiteX2" fmla="*/ 6522475 w 6522475"/>
              <a:gd name="connsiteY2" fmla="*/ 292397 h 584794"/>
              <a:gd name="connsiteX3" fmla="*/ 6230078 w 6522475"/>
              <a:gd name="connsiteY3" fmla="*/ 584794 h 584794"/>
              <a:gd name="connsiteX4" fmla="*/ 0 w 6522475"/>
              <a:gd name="connsiteY4" fmla="*/ 584794 h 584794"/>
              <a:gd name="connsiteX5" fmla="*/ 0 w 6522475"/>
              <a:gd name="connsiteY5" fmla="*/ 0 h 58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2475" h="584794">
                <a:moveTo>
                  <a:pt x="6522475" y="584793"/>
                </a:moveTo>
                <a:lnTo>
                  <a:pt x="292397" y="584793"/>
                </a:lnTo>
                <a:lnTo>
                  <a:pt x="0" y="292397"/>
                </a:lnTo>
                <a:lnTo>
                  <a:pt x="292397" y="1"/>
                </a:lnTo>
                <a:lnTo>
                  <a:pt x="6522475" y="1"/>
                </a:lnTo>
                <a:lnTo>
                  <a:pt x="6522475" y="5847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4076" tIns="60960" rIns="113792" bIns="60961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Different location of data storage / data in silos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47EB9A-448B-4782-96E1-57C7A9EE9274}"/>
              </a:ext>
            </a:extLst>
          </p:cNvPr>
          <p:cNvSpPr/>
          <p:nvPr/>
        </p:nvSpPr>
        <p:spPr>
          <a:xfrm>
            <a:off x="2480091" y="3002774"/>
            <a:ext cx="584794" cy="58479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C48BB7-0221-4F48-8AAE-3E6B8C8B6771}"/>
              </a:ext>
            </a:extLst>
          </p:cNvPr>
          <p:cNvSpPr/>
          <p:nvPr/>
        </p:nvSpPr>
        <p:spPr>
          <a:xfrm>
            <a:off x="2772488" y="3762133"/>
            <a:ext cx="6522475" cy="584795"/>
          </a:xfrm>
          <a:custGeom>
            <a:avLst/>
            <a:gdLst>
              <a:gd name="connsiteX0" fmla="*/ 0 w 6522475"/>
              <a:gd name="connsiteY0" fmla="*/ 0 h 584794"/>
              <a:gd name="connsiteX1" fmla="*/ 6230078 w 6522475"/>
              <a:gd name="connsiteY1" fmla="*/ 0 h 584794"/>
              <a:gd name="connsiteX2" fmla="*/ 6522475 w 6522475"/>
              <a:gd name="connsiteY2" fmla="*/ 292397 h 584794"/>
              <a:gd name="connsiteX3" fmla="*/ 6230078 w 6522475"/>
              <a:gd name="connsiteY3" fmla="*/ 584794 h 584794"/>
              <a:gd name="connsiteX4" fmla="*/ 0 w 6522475"/>
              <a:gd name="connsiteY4" fmla="*/ 584794 h 584794"/>
              <a:gd name="connsiteX5" fmla="*/ 0 w 6522475"/>
              <a:gd name="connsiteY5" fmla="*/ 0 h 58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2475" h="584794">
                <a:moveTo>
                  <a:pt x="6522475" y="584793"/>
                </a:moveTo>
                <a:lnTo>
                  <a:pt x="292397" y="584793"/>
                </a:lnTo>
                <a:lnTo>
                  <a:pt x="0" y="292397"/>
                </a:lnTo>
                <a:lnTo>
                  <a:pt x="292397" y="1"/>
                </a:lnTo>
                <a:lnTo>
                  <a:pt x="6522475" y="1"/>
                </a:lnTo>
                <a:lnTo>
                  <a:pt x="6522475" y="5847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4076" tIns="60961" rIns="113792" bIns="6096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Inconsistency/Disparity in data from different sources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787F84-AC9B-4D2D-BC1C-1624760DFACF}"/>
              </a:ext>
            </a:extLst>
          </p:cNvPr>
          <p:cNvSpPr/>
          <p:nvPr/>
        </p:nvSpPr>
        <p:spPr>
          <a:xfrm>
            <a:off x="2480091" y="3762134"/>
            <a:ext cx="584794" cy="58479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34E7B9-4C81-4E2C-A5B9-EB05A553460F}"/>
              </a:ext>
            </a:extLst>
          </p:cNvPr>
          <p:cNvSpPr/>
          <p:nvPr/>
        </p:nvSpPr>
        <p:spPr>
          <a:xfrm>
            <a:off x="2772488" y="4521493"/>
            <a:ext cx="6522475" cy="584795"/>
          </a:xfrm>
          <a:custGeom>
            <a:avLst/>
            <a:gdLst>
              <a:gd name="connsiteX0" fmla="*/ 0 w 6522475"/>
              <a:gd name="connsiteY0" fmla="*/ 0 h 584794"/>
              <a:gd name="connsiteX1" fmla="*/ 6230078 w 6522475"/>
              <a:gd name="connsiteY1" fmla="*/ 0 h 584794"/>
              <a:gd name="connsiteX2" fmla="*/ 6522475 w 6522475"/>
              <a:gd name="connsiteY2" fmla="*/ 292397 h 584794"/>
              <a:gd name="connsiteX3" fmla="*/ 6230078 w 6522475"/>
              <a:gd name="connsiteY3" fmla="*/ 584794 h 584794"/>
              <a:gd name="connsiteX4" fmla="*/ 0 w 6522475"/>
              <a:gd name="connsiteY4" fmla="*/ 584794 h 584794"/>
              <a:gd name="connsiteX5" fmla="*/ 0 w 6522475"/>
              <a:gd name="connsiteY5" fmla="*/ 0 h 58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2475" h="584794">
                <a:moveTo>
                  <a:pt x="6522475" y="584793"/>
                </a:moveTo>
                <a:lnTo>
                  <a:pt x="292397" y="584793"/>
                </a:lnTo>
                <a:lnTo>
                  <a:pt x="0" y="292397"/>
                </a:lnTo>
                <a:lnTo>
                  <a:pt x="292397" y="1"/>
                </a:lnTo>
                <a:lnTo>
                  <a:pt x="6522475" y="1"/>
                </a:lnTo>
                <a:lnTo>
                  <a:pt x="6522475" y="5847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4076" tIns="60961" rIns="113792" bIns="6096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Gaps in data collection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39F41A-F422-400C-B917-F473BCE1ED1B}"/>
              </a:ext>
            </a:extLst>
          </p:cNvPr>
          <p:cNvSpPr/>
          <p:nvPr/>
        </p:nvSpPr>
        <p:spPr>
          <a:xfrm>
            <a:off x="2480091" y="4521494"/>
            <a:ext cx="584794" cy="58479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C9329F-099E-4E1B-9EBC-0AA5FC783736}"/>
              </a:ext>
            </a:extLst>
          </p:cNvPr>
          <p:cNvSpPr/>
          <p:nvPr/>
        </p:nvSpPr>
        <p:spPr>
          <a:xfrm>
            <a:off x="2772488" y="5280853"/>
            <a:ext cx="6522475" cy="584795"/>
          </a:xfrm>
          <a:custGeom>
            <a:avLst/>
            <a:gdLst>
              <a:gd name="connsiteX0" fmla="*/ 0 w 6522475"/>
              <a:gd name="connsiteY0" fmla="*/ 0 h 584794"/>
              <a:gd name="connsiteX1" fmla="*/ 6230078 w 6522475"/>
              <a:gd name="connsiteY1" fmla="*/ 0 h 584794"/>
              <a:gd name="connsiteX2" fmla="*/ 6522475 w 6522475"/>
              <a:gd name="connsiteY2" fmla="*/ 292397 h 584794"/>
              <a:gd name="connsiteX3" fmla="*/ 6230078 w 6522475"/>
              <a:gd name="connsiteY3" fmla="*/ 584794 h 584794"/>
              <a:gd name="connsiteX4" fmla="*/ 0 w 6522475"/>
              <a:gd name="connsiteY4" fmla="*/ 584794 h 584794"/>
              <a:gd name="connsiteX5" fmla="*/ 0 w 6522475"/>
              <a:gd name="connsiteY5" fmla="*/ 0 h 58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2475" h="584794">
                <a:moveTo>
                  <a:pt x="6522475" y="584793"/>
                </a:moveTo>
                <a:lnTo>
                  <a:pt x="292397" y="584793"/>
                </a:lnTo>
                <a:lnTo>
                  <a:pt x="0" y="292397"/>
                </a:lnTo>
                <a:lnTo>
                  <a:pt x="292397" y="1"/>
                </a:lnTo>
                <a:lnTo>
                  <a:pt x="6522475" y="1"/>
                </a:lnTo>
                <a:lnTo>
                  <a:pt x="6522475" y="5847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4076" tIns="60961" rIns="113792" bIns="6096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Inability in aggregating and analysing data due to difference in content and form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C339A5-BED8-42B2-8492-7FAE2216A91E}"/>
              </a:ext>
            </a:extLst>
          </p:cNvPr>
          <p:cNvSpPr/>
          <p:nvPr/>
        </p:nvSpPr>
        <p:spPr>
          <a:xfrm>
            <a:off x="2480091" y="5280854"/>
            <a:ext cx="584794" cy="58479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3" name="Graphic 22" descr="Clipboard Mixed with solid fill">
            <a:extLst>
              <a:ext uri="{FF2B5EF4-FFF2-40B4-BE49-F238E27FC236}">
                <a16:creationId xmlns:a16="http://schemas.microsoft.com/office/drawing/2014/main" id="{19B7E1CA-18B1-449A-8EFC-CBA353C26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4283" y="3846057"/>
            <a:ext cx="416946" cy="416946"/>
          </a:xfrm>
          <a:prstGeom prst="rect">
            <a:avLst/>
          </a:prstGeom>
        </p:spPr>
      </p:pic>
      <p:pic>
        <p:nvPicPr>
          <p:cNvPr id="27" name="Graphic 26" descr="Daily calendar with solid fill">
            <a:extLst>
              <a:ext uri="{FF2B5EF4-FFF2-40B4-BE49-F238E27FC236}">
                <a16:creationId xmlns:a16="http://schemas.microsoft.com/office/drawing/2014/main" id="{AE57B430-3313-486A-AC05-AEC393010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3888" y="2301843"/>
            <a:ext cx="457200" cy="457200"/>
          </a:xfrm>
          <a:prstGeom prst="rect">
            <a:avLst/>
          </a:prstGeom>
        </p:spPr>
      </p:pic>
      <p:pic>
        <p:nvPicPr>
          <p:cNvPr id="30" name="Graphic 29" descr="Database with solid fill">
            <a:extLst>
              <a:ext uri="{FF2B5EF4-FFF2-40B4-BE49-F238E27FC236}">
                <a16:creationId xmlns:a16="http://schemas.microsoft.com/office/drawing/2014/main" id="{89BD1261-5BBB-462E-B055-139312B66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3963" y="3098920"/>
            <a:ext cx="392502" cy="392502"/>
          </a:xfrm>
          <a:prstGeom prst="rect">
            <a:avLst/>
          </a:prstGeom>
        </p:spPr>
      </p:pic>
      <p:pic>
        <p:nvPicPr>
          <p:cNvPr id="62" name="Graphic 61" descr="Database with solid fill">
            <a:extLst>
              <a:ext uri="{FF2B5EF4-FFF2-40B4-BE49-F238E27FC236}">
                <a16:creationId xmlns:a16="http://schemas.microsoft.com/office/drawing/2014/main" id="{9A430EB4-B494-4E07-ABCF-B4A0F45D3B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8507" y="3160831"/>
            <a:ext cx="378664" cy="378664"/>
          </a:xfrm>
          <a:prstGeom prst="rect">
            <a:avLst/>
          </a:prstGeom>
        </p:spPr>
      </p:pic>
      <p:pic>
        <p:nvPicPr>
          <p:cNvPr id="32" name="Graphic 31" descr="Postit Notes with solid fill">
            <a:extLst>
              <a:ext uri="{FF2B5EF4-FFF2-40B4-BE49-F238E27FC236}">
                <a16:creationId xmlns:a16="http://schemas.microsoft.com/office/drawing/2014/main" id="{402F583E-B1B1-4890-8F5C-6D063D67A5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43888" y="1567970"/>
            <a:ext cx="457200" cy="457200"/>
          </a:xfrm>
          <a:prstGeom prst="rect">
            <a:avLst/>
          </a:prstGeom>
        </p:spPr>
      </p:pic>
      <p:pic>
        <p:nvPicPr>
          <p:cNvPr id="35" name="Graphic 34" descr="Morse Code with solid fill">
            <a:extLst>
              <a:ext uri="{FF2B5EF4-FFF2-40B4-BE49-F238E27FC236}">
                <a16:creationId xmlns:a16="http://schemas.microsoft.com/office/drawing/2014/main" id="{C5ACB3AA-0175-40B6-92F3-2200C37FB7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13963" y="4595053"/>
            <a:ext cx="457200" cy="457200"/>
          </a:xfrm>
          <a:prstGeom prst="rect">
            <a:avLst/>
          </a:prstGeom>
        </p:spPr>
      </p:pic>
      <p:pic>
        <p:nvPicPr>
          <p:cNvPr id="37" name="Graphic 36" descr="Supply And Demand with solid fill">
            <a:extLst>
              <a:ext uri="{FF2B5EF4-FFF2-40B4-BE49-F238E27FC236}">
                <a16:creationId xmlns:a16="http://schemas.microsoft.com/office/drawing/2014/main" id="{EDBF1850-F899-4F3B-930E-4100C77324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64283" y="533441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51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!!Coverage">
            <a:extLst>
              <a:ext uri="{FF2B5EF4-FFF2-40B4-BE49-F238E27FC236}">
                <a16:creationId xmlns:a16="http://schemas.microsoft.com/office/drawing/2014/main" id="{54F35302-4968-4235-BDE0-89BBD151A43F}"/>
              </a:ext>
            </a:extLst>
          </p:cNvPr>
          <p:cNvSpPr txBox="1">
            <a:spLocks/>
          </p:cNvSpPr>
          <p:nvPr/>
        </p:nvSpPr>
        <p:spPr>
          <a:xfrm>
            <a:off x="384905" y="352272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Key features envisioned in IMIS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55137A3-6594-4590-B338-6C8A5C0CB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043019"/>
              </p:ext>
            </p:extLst>
          </p:nvPr>
        </p:nvGraphicFramePr>
        <p:xfrm>
          <a:off x="-283464" y="1207008"/>
          <a:ext cx="12362688" cy="490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705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224D048-18E2-45BF-8308-08AE3B0B1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B224D048-18E2-45BF-8308-08AE3B0B16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E82BA9A-E6F5-4F7D-B045-1099F4C3A2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6E82BA9A-E6F5-4F7D-B045-1099F4C3A2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9081C14-8E1D-403D-AF8C-C742CBFEE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9081C14-8E1D-403D-AF8C-C742CBFEE7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FE2856-3D51-4B99-8ACF-E99EE1FFD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0AFE2856-3D51-4B99-8ACF-E99EE1FFD8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AFF8948-AA3F-4EB0-8874-310AF2AC4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9AFF8948-AA3F-4EB0-8874-310AF2AC4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1A5E98-E07A-4F38-882F-59AA90002E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9D1A5E98-E07A-4F38-882F-59AA90002E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BC462D-6810-443A-9119-2D726B02C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D6BC462D-6810-443A-9119-2D726B02C7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B4E095-C462-44F7-92C2-532E13C6D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42B4E095-C462-44F7-92C2-532E13C6D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5170EA4-935F-4C9B-B19A-7100656AE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5170EA4-935F-4C9B-B19A-7100656AE3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A3FD0D-925D-46B2-A4CC-ED4ED6878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A3A3FD0D-925D-46B2-A4CC-ED4ED68782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A0BB842-5EFB-45D7-8A0C-9BB2348B6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EA0BB842-5EFB-45D7-8A0C-9BB2348B6B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116B54D-1101-47B0-90A2-D4425C2ED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graphicEl>
                                              <a:dgm id="{5116B54D-1101-47B0-90A2-D4425C2ED7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C80F69-48E3-447D-A95A-9CDC2AB74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graphicEl>
                                              <a:dgm id="{D5C80F69-48E3-447D-A95A-9CDC2AB742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B9DE50-167A-4C09-A976-007FD9504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graphicEl>
                                              <a:dgm id="{05B9DE50-167A-4C09-A976-007FD9504D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615C9A-CC63-41D8-B4A1-DF7DB188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9597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8E8BCDE-27EF-4849-8481-578A80DF3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4142"/>
            <a:ext cx="7762704" cy="518031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1BC2F5-7FEF-4A43-929D-65B41F26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Methodology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C278683-0971-420A-A5F5-1DE97899BEF2}"/>
              </a:ext>
            </a:extLst>
          </p:cNvPr>
          <p:cNvSpPr txBox="1">
            <a:spLocks/>
          </p:cNvSpPr>
          <p:nvPr/>
        </p:nvSpPr>
        <p:spPr>
          <a:xfrm>
            <a:off x="1992884" y="3429000"/>
            <a:ext cx="874919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Agile Methodology</a:t>
            </a:r>
          </a:p>
        </p:txBody>
      </p:sp>
    </p:spTree>
    <p:extLst>
      <p:ext uri="{BB962C8B-B14F-4D97-AF65-F5344CB8AC3E}">
        <p14:creationId xmlns:p14="http://schemas.microsoft.com/office/powerpoint/2010/main" val="418526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44B501-5DE1-46D9-B449-400C46FE142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762</TotalTime>
  <Words>569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Lato</vt:lpstr>
      <vt:lpstr>Lato Black</vt:lpstr>
      <vt:lpstr>Segoe UI</vt:lpstr>
      <vt:lpstr>Segoe UI Semibold</vt:lpstr>
      <vt:lpstr>Office Theme</vt:lpstr>
      <vt:lpstr>DESIGNING, DEVELOPING AND DEPLOYING A RESULTS BASED MONITORING AND EVALUATION SYSTEM</vt:lpstr>
      <vt:lpstr>PowerPoint Presentation</vt:lpstr>
      <vt:lpstr>Our Understanding of the TORs</vt:lpstr>
      <vt:lpstr>Our Understanding of the TORs</vt:lpstr>
      <vt:lpstr>Coverage and Scope</vt:lpstr>
      <vt:lpstr>PowerPoint Presentation</vt:lpstr>
      <vt:lpstr>PowerPoint Presentation</vt:lpstr>
      <vt:lpstr>Questions?</vt:lpstr>
      <vt:lpstr>Approach and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Maps</dc:title>
  <dc:creator>Parag Tipnis</dc:creator>
  <cp:lastModifiedBy>Parag Tipnis</cp:lastModifiedBy>
  <cp:revision>28</cp:revision>
  <dcterms:created xsi:type="dcterms:W3CDTF">2021-08-04T17:58:38Z</dcterms:created>
  <dcterms:modified xsi:type="dcterms:W3CDTF">2021-11-30T09:22:49Z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