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3638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213" y="1701800"/>
            <a:ext cx="9209334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213" y="2927350"/>
            <a:ext cx="921568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190500"/>
            <a:ext cx="2742486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90500"/>
            <a:ext cx="802431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9738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9463"/>
            <a:ext cx="10512862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174750"/>
            <a:ext cx="538339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174750"/>
            <a:ext cx="5383398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9" y="365125"/>
            <a:ext cx="105128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99" y="1681163"/>
            <a:ext cx="51569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99" y="2505075"/>
            <a:ext cx="5156973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236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236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9" y="457200"/>
            <a:ext cx="3931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7" y="987425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9" y="2057400"/>
            <a:ext cx="39317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9" y="457200"/>
            <a:ext cx="3931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7" y="987425"/>
            <a:ext cx="6170593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9" y="2057400"/>
            <a:ext cx="39317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441" y="190500"/>
            <a:ext cx="10969943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441" y="1174750"/>
            <a:ext cx="10969943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245225"/>
            <a:ext cx="2844059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Study Buddy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flashcards for faster, smarter studying.</a:t>
            </a:r>
          </a:p>
          <a:p/>
          <a:p>
            <a:r>
              <a:t>Project by: Muhammad Bashir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spend hours manually creating flashcards, reducing study efficiency.</a:t>
            </a:r>
          </a:p>
          <a:p>
            <a:r>
              <a:t>• Leads to stress &amp; low academic performance.</a:t>
            </a:r>
          </a:p>
          <a:p>
            <a:r>
              <a:t>• Need: Automated, user-friendly flashcard generator with secure storage.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Study Buddy Web App:</a:t>
            </a:r>
          </a:p>
          <a:p>
            <a:r>
              <a:t> - Generates 5 flashcards instantly from notes using Hugging Face API.</a:t>
            </a:r>
          </a:p>
          <a:p>
            <a:r>
              <a:t> - Login/Register to save flashcards in Supabase.</a:t>
            </a:r>
          </a:p>
          <a:p>
            <a:r>
              <a:t> - Paystack integration for premium storage.</a:t>
            </a:r>
          </a:p>
          <a:p>
            <a:r>
              <a:t> - Modern UI with Bootstrap CSS.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Saves time &amp; improves study efficiency.</a:t>
            </a:r>
          </a:p>
          <a:p>
            <a:r>
              <a:t>• Secure storage for students.</a:t>
            </a:r>
          </a:p>
          <a:p>
            <a:r>
              <a:t>• Affordable freemium model with monetization potential.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HTML5, Bootstrap, JavaScript</a:t>
            </a:r>
          </a:p>
          <a:p>
            <a:r>
              <a:t>• Backend: Python (Flask)</a:t>
            </a:r>
          </a:p>
          <a:p>
            <a:r>
              <a:t>• Database: Supabase (PostgreSQL)</a:t>
            </a:r>
          </a:p>
          <a:p>
            <a:r>
              <a:t>• AI: Hugging Face Inference API</a:t>
            </a:r>
          </a:p>
          <a:p>
            <a:r>
              <a:t>• Payment: Paystack</a:t>
            </a:r>
          </a:p>
          <a:p>
            <a:r>
              <a:t>• Hosting: Bolt.new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 Audience: Students/educators globally; focus on African markets.</a:t>
            </a:r>
          </a:p>
          <a:p>
            <a:r>
              <a:t>• Market Size: Millions of learners; Nigeria has 10M+ tertiary students.</a:t>
            </a:r>
          </a:p>
          <a:p>
            <a:r>
              <a:t>• Monetization: Free flashcards; $5/month premium subscription.</a:t>
            </a:r>
          </a:p>
          <a:p>
            <a:r>
              <a:t>• Competitive Edge: AI-driven, affordable, localized payment integration.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WPS Presentation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AI Study Buddy</vt:lpstr>
      <vt:lpstr>Problem</vt:lpstr>
      <vt:lpstr>Solution</vt:lpstr>
      <vt:lpstr>Benefits</vt:lpstr>
      <vt:lpstr>Tech Stack</vt:lpstr>
      <vt:lpstr>Market Insight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Muhammad Bashir</cp:lastModifiedBy>
  <cp:revision>2</cp:revision>
  <dcterms:created xsi:type="dcterms:W3CDTF">2013-01-27T09:14:00Z</dcterms:created>
  <dcterms:modified xsi:type="dcterms:W3CDTF">2025-09-01T13:21:26Z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699268D59BEA4795884F11C17DD01D84_12</vt:lpwstr>
  </property>
  <property fmtid="{D5CDD505-2E9C-101B-9397-08002B2CF9AE}" pid="3" name="KSOProductBuildVer">
    <vt:lpwstr>1033-12.2.0.21179</vt:lpwstr>
  </property>
</Properties>
</file>