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Arimo"/>
      <p:regular r:id="rId19"/>
      <p:bold r:id="rId20"/>
      <p:italic r:id="rId21"/>
      <p:boldItalic r:id="rId22"/>
    </p:embeddedFont>
    <p:embeddedFont>
      <p:font typeface="Press Start 2P"/>
      <p:regular r:id="rId23"/>
    </p:embeddedFont>
    <p:embeddedFont>
      <p:font typeface="Playfair Display SemiBol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Arimo-boldItalic.fntdata"/><Relationship Id="rId21" Type="http://schemas.openxmlformats.org/officeDocument/2006/relationships/font" Target="fonts/Arimo-italic.fntdata"/><Relationship Id="rId24" Type="http://schemas.openxmlformats.org/officeDocument/2006/relationships/font" Target="fonts/PlayfairDisplaySemiBold-regular.fntdata"/><Relationship Id="rId23" Type="http://schemas.openxmlformats.org/officeDocument/2006/relationships/font" Target="fonts/PressStart2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SemiBold-italic.fntdata"/><Relationship Id="rId25" Type="http://schemas.openxmlformats.org/officeDocument/2006/relationships/font" Target="fonts/PlayfairDisplaySemiBold-bold.fntdata"/><Relationship Id="rId27" Type="http://schemas.openxmlformats.org/officeDocument/2006/relationships/font" Target="fonts/PlayfairDisplay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Arim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e7cd982bd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e7cd982bd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8115bb377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8115bb377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8115bb377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8115bb377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e7cd982bd3_2_22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e7cd982bd3_2_22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dc28a34d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dc28a34d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e7cd982bd3_2_22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e7cd982bd3_2_22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dc28a34d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dc28a34d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e7cd982bd3_2_2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e7cd982bd3_2_2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1142550" y="1570350"/>
            <a:ext cx="6858900" cy="1610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000">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142550" y="3092550"/>
            <a:ext cx="6858900" cy="480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3" name="Google Shape;13;p2"/>
          <p:cNvGrpSpPr/>
          <p:nvPr/>
        </p:nvGrpSpPr>
        <p:grpSpPr>
          <a:xfrm>
            <a:off x="474950" y="-375"/>
            <a:ext cx="238275" cy="940500"/>
            <a:chOff x="474950" y="-375"/>
            <a:chExt cx="238275" cy="940500"/>
          </a:xfrm>
        </p:grpSpPr>
        <p:cxnSp>
          <p:nvCxnSpPr>
            <p:cNvPr id="14" name="Google Shape;14;p2"/>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15" name="Google Shape;15;p2"/>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16" name="Google Shape;16;p2"/>
          <p:cNvCxnSpPr/>
          <p:nvPr/>
        </p:nvCxnSpPr>
        <p:spPr>
          <a:xfrm>
            <a:off x="4572000" y="-12850"/>
            <a:ext cx="0" cy="497700"/>
          </a:xfrm>
          <a:prstGeom prst="straightConnector1">
            <a:avLst/>
          </a:prstGeom>
          <a:noFill/>
          <a:ln cap="flat" cmpd="sng" w="19050">
            <a:solidFill>
              <a:schemeClr val="dk1"/>
            </a:solidFill>
            <a:prstDash val="solid"/>
            <a:round/>
            <a:headEnd len="med" w="med" type="none"/>
            <a:tailEnd len="med" w="med" type="none"/>
          </a:ln>
        </p:spPr>
      </p:cxnSp>
      <p:grpSp>
        <p:nvGrpSpPr>
          <p:cNvPr id="17" name="Google Shape;17;p2"/>
          <p:cNvGrpSpPr/>
          <p:nvPr/>
        </p:nvGrpSpPr>
        <p:grpSpPr>
          <a:xfrm>
            <a:off x="359296" y="1808220"/>
            <a:ext cx="369304" cy="554077"/>
            <a:chOff x="3119125" y="3168075"/>
            <a:chExt cx="419425" cy="629275"/>
          </a:xfrm>
        </p:grpSpPr>
        <p:sp>
          <p:nvSpPr>
            <p:cNvPr id="18" name="Google Shape;18;p2"/>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flipH="1">
            <a:off x="7923500" y="-375"/>
            <a:ext cx="238275" cy="785223"/>
            <a:chOff x="474950" y="-375"/>
            <a:chExt cx="238275" cy="940500"/>
          </a:xfrm>
        </p:grpSpPr>
        <p:cxnSp>
          <p:nvCxnSpPr>
            <p:cNvPr id="30" name="Google Shape;30;p2"/>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31" name="Google Shape;31;p2"/>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32" name="Google Shape;32;p2"/>
          <p:cNvGrpSpPr/>
          <p:nvPr/>
        </p:nvGrpSpPr>
        <p:grpSpPr>
          <a:xfrm flipH="1">
            <a:off x="8415446" y="1808220"/>
            <a:ext cx="369304" cy="554077"/>
            <a:chOff x="3119125" y="3168075"/>
            <a:chExt cx="419425" cy="629275"/>
          </a:xfrm>
        </p:grpSpPr>
        <p:sp>
          <p:nvSpPr>
            <p:cNvPr id="33" name="Google Shape;33;p2"/>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pic>
        <p:nvPicPr>
          <p:cNvPr id="159" name="Google Shape;159;p11"/>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60" name="Google Shape;160;p11"/>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161" name="Google Shape;16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2" name="Google Shape;16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cxnSp>
        <p:nvCxnSpPr>
          <p:cNvPr id="163" name="Google Shape;163;p11"/>
          <p:cNvCxnSpPr/>
          <p:nvPr/>
        </p:nvCxnSpPr>
        <p:spPr>
          <a:xfrm>
            <a:off x="652325" y="3580750"/>
            <a:ext cx="0" cy="1573200"/>
          </a:xfrm>
          <a:prstGeom prst="straightConnector1">
            <a:avLst/>
          </a:prstGeom>
          <a:noFill/>
          <a:ln cap="flat" cmpd="sng" w="19050">
            <a:solidFill>
              <a:schemeClr val="dk1"/>
            </a:solidFill>
            <a:prstDash val="solid"/>
            <a:round/>
            <a:headEnd len="med" w="med" type="none"/>
            <a:tailEnd len="med" w="med" type="none"/>
          </a:ln>
        </p:spPr>
      </p:cxnSp>
      <p:grpSp>
        <p:nvGrpSpPr>
          <p:cNvPr id="164" name="Google Shape;164;p11"/>
          <p:cNvGrpSpPr/>
          <p:nvPr/>
        </p:nvGrpSpPr>
        <p:grpSpPr>
          <a:xfrm>
            <a:off x="326449" y="2791143"/>
            <a:ext cx="651756" cy="651514"/>
            <a:chOff x="2814625" y="1652725"/>
            <a:chExt cx="2428300" cy="2427400"/>
          </a:xfrm>
        </p:grpSpPr>
        <p:sp>
          <p:nvSpPr>
            <p:cNvPr id="165" name="Google Shape;165;p11"/>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1"/>
          <p:cNvGrpSpPr/>
          <p:nvPr/>
        </p:nvGrpSpPr>
        <p:grpSpPr>
          <a:xfrm>
            <a:off x="8399750" y="-375"/>
            <a:ext cx="238275" cy="1224437"/>
            <a:chOff x="474950" y="-375"/>
            <a:chExt cx="238275" cy="940500"/>
          </a:xfrm>
        </p:grpSpPr>
        <p:cxnSp>
          <p:nvCxnSpPr>
            <p:cNvPr id="184" name="Google Shape;184;p11"/>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185" name="Google Shape;185;p11"/>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186" name="Google Shape;186;p11"/>
          <p:cNvSpPr/>
          <p:nvPr/>
        </p:nvSpPr>
        <p:spPr>
          <a:xfrm>
            <a:off x="8097025" y="1289924"/>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7" name="Shape 1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8" name="Shape 188"/>
        <p:cNvGrpSpPr/>
        <p:nvPr/>
      </p:nvGrpSpPr>
      <p:grpSpPr>
        <a:xfrm>
          <a:off x="0" y="0"/>
          <a:ext cx="0" cy="0"/>
          <a:chOff x="0" y="0"/>
          <a:chExt cx="0" cy="0"/>
        </a:xfrm>
      </p:grpSpPr>
      <p:pic>
        <p:nvPicPr>
          <p:cNvPr id="189" name="Google Shape;189;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0" name="Google Shape;190;p13"/>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91" name="Google Shape;191;p13"/>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92" name="Google Shape;192;p13"/>
          <p:cNvSpPr txBox="1"/>
          <p:nvPr>
            <p:ph hasCustomPrompt="1" idx="2" type="title"/>
          </p:nvPr>
        </p:nvSpPr>
        <p:spPr>
          <a:xfrm>
            <a:off x="2083563" y="13736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p:nvPr>
            <p:ph idx="1" type="subTitle"/>
          </p:nvPr>
        </p:nvSpPr>
        <p:spPr>
          <a:xfrm>
            <a:off x="3044637" y="13736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194" name="Google Shape;194;p13"/>
          <p:cNvSpPr txBox="1"/>
          <p:nvPr>
            <p:ph hasCustomPrompt="1" idx="3" type="title"/>
          </p:nvPr>
        </p:nvSpPr>
        <p:spPr>
          <a:xfrm>
            <a:off x="2083563" y="18974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p:nvPr>
            <p:ph idx="4" type="subTitle"/>
          </p:nvPr>
        </p:nvSpPr>
        <p:spPr>
          <a:xfrm>
            <a:off x="3044637" y="18974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196" name="Google Shape;196;p13"/>
          <p:cNvSpPr txBox="1"/>
          <p:nvPr>
            <p:ph hasCustomPrompt="1" idx="5" type="title"/>
          </p:nvPr>
        </p:nvSpPr>
        <p:spPr>
          <a:xfrm>
            <a:off x="2083563" y="24212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p:nvPr>
            <p:ph idx="6" type="subTitle"/>
          </p:nvPr>
        </p:nvSpPr>
        <p:spPr>
          <a:xfrm>
            <a:off x="3044637" y="24212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198" name="Google Shape;198;p13"/>
          <p:cNvSpPr txBox="1"/>
          <p:nvPr>
            <p:ph hasCustomPrompt="1" idx="7" type="title"/>
          </p:nvPr>
        </p:nvSpPr>
        <p:spPr>
          <a:xfrm>
            <a:off x="2083563" y="29450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idx="8" type="subTitle"/>
          </p:nvPr>
        </p:nvSpPr>
        <p:spPr>
          <a:xfrm>
            <a:off x="3044637" y="29450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200" name="Google Shape;200;p13"/>
          <p:cNvSpPr txBox="1"/>
          <p:nvPr>
            <p:ph hasCustomPrompt="1" idx="9" type="title"/>
          </p:nvPr>
        </p:nvSpPr>
        <p:spPr>
          <a:xfrm>
            <a:off x="2083563" y="34688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13" type="subTitle"/>
          </p:nvPr>
        </p:nvSpPr>
        <p:spPr>
          <a:xfrm>
            <a:off x="3044637" y="34688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sp>
        <p:nvSpPr>
          <p:cNvPr id="202" name="Google Shape;202;p13"/>
          <p:cNvSpPr txBox="1"/>
          <p:nvPr>
            <p:ph hasCustomPrompt="1" idx="14" type="title"/>
          </p:nvPr>
        </p:nvSpPr>
        <p:spPr>
          <a:xfrm>
            <a:off x="2083563" y="3992650"/>
            <a:ext cx="1037100" cy="44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15" type="subTitle"/>
          </p:nvPr>
        </p:nvSpPr>
        <p:spPr>
          <a:xfrm>
            <a:off x="3044637" y="3992650"/>
            <a:ext cx="4015800" cy="44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p:txBody>
      </p:sp>
      <p:grpSp>
        <p:nvGrpSpPr>
          <p:cNvPr id="204" name="Google Shape;204;p13"/>
          <p:cNvGrpSpPr/>
          <p:nvPr/>
        </p:nvGrpSpPr>
        <p:grpSpPr>
          <a:xfrm flipH="1">
            <a:off x="8246114" y="1048720"/>
            <a:ext cx="369304" cy="554077"/>
            <a:chOff x="3119125" y="3168075"/>
            <a:chExt cx="419425" cy="629275"/>
          </a:xfrm>
        </p:grpSpPr>
        <p:sp>
          <p:nvSpPr>
            <p:cNvPr id="205" name="Google Shape;205;p13"/>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6" name="Google Shape;216;p13"/>
          <p:cNvCxnSpPr/>
          <p:nvPr/>
        </p:nvCxnSpPr>
        <p:spPr>
          <a:xfrm>
            <a:off x="8735850" y="0"/>
            <a:ext cx="0" cy="1573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217" name="Shape 217"/>
        <p:cNvGrpSpPr/>
        <p:nvPr/>
      </p:nvGrpSpPr>
      <p:grpSpPr>
        <a:xfrm>
          <a:off x="0" y="0"/>
          <a:ext cx="0" cy="0"/>
          <a:chOff x="0" y="0"/>
          <a:chExt cx="0" cy="0"/>
        </a:xfrm>
      </p:grpSpPr>
      <p:pic>
        <p:nvPicPr>
          <p:cNvPr id="218" name="Google Shape;218;p14"/>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19" name="Google Shape;219;p14"/>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220" name="Google Shape;220;p14"/>
          <p:cNvSpPr txBox="1"/>
          <p:nvPr>
            <p:ph type="title"/>
          </p:nvPr>
        </p:nvSpPr>
        <p:spPr>
          <a:xfrm>
            <a:off x="1874563" y="2990325"/>
            <a:ext cx="5394900" cy="53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1" name="Google Shape;221;p14"/>
          <p:cNvSpPr txBox="1"/>
          <p:nvPr>
            <p:ph idx="1" type="subTitle"/>
          </p:nvPr>
        </p:nvSpPr>
        <p:spPr>
          <a:xfrm>
            <a:off x="1874538" y="1614975"/>
            <a:ext cx="5394900" cy="1299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3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22" name="Google Shape;222;p14"/>
          <p:cNvGrpSpPr/>
          <p:nvPr/>
        </p:nvGrpSpPr>
        <p:grpSpPr>
          <a:xfrm>
            <a:off x="673450" y="-375"/>
            <a:ext cx="238275" cy="1216255"/>
            <a:chOff x="474950" y="-375"/>
            <a:chExt cx="238275" cy="940500"/>
          </a:xfrm>
        </p:grpSpPr>
        <p:cxnSp>
          <p:nvCxnSpPr>
            <p:cNvPr id="223" name="Google Shape;223;p14"/>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224" name="Google Shape;224;p14"/>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225" name="Google Shape;225;p14"/>
          <p:cNvGrpSpPr/>
          <p:nvPr/>
        </p:nvGrpSpPr>
        <p:grpSpPr>
          <a:xfrm rot="10800000">
            <a:off x="8268400" y="3919075"/>
            <a:ext cx="238275" cy="1224437"/>
            <a:chOff x="474950" y="-375"/>
            <a:chExt cx="238275" cy="940500"/>
          </a:xfrm>
        </p:grpSpPr>
        <p:cxnSp>
          <p:nvCxnSpPr>
            <p:cNvPr id="226" name="Google Shape;226;p14"/>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227" name="Google Shape;227;p14"/>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228" name="Google Shape;228;p14"/>
          <p:cNvCxnSpPr/>
          <p:nvPr/>
        </p:nvCxnSpPr>
        <p:spPr>
          <a:xfrm>
            <a:off x="4572000" y="-12850"/>
            <a:ext cx="0" cy="497700"/>
          </a:xfrm>
          <a:prstGeom prst="straightConnector1">
            <a:avLst/>
          </a:prstGeom>
          <a:noFill/>
          <a:ln cap="flat" cmpd="sng" w="19050">
            <a:solidFill>
              <a:schemeClr val="dk1"/>
            </a:solidFill>
            <a:prstDash val="solid"/>
            <a:round/>
            <a:headEnd len="med" w="med" type="none"/>
            <a:tailEnd len="med" w="med" type="none"/>
          </a:ln>
        </p:spPr>
      </p:cxnSp>
      <p:grpSp>
        <p:nvGrpSpPr>
          <p:cNvPr id="229" name="Google Shape;229;p14"/>
          <p:cNvGrpSpPr/>
          <p:nvPr/>
        </p:nvGrpSpPr>
        <p:grpSpPr>
          <a:xfrm flipH="1" rot="10800000">
            <a:off x="443621" y="1311601"/>
            <a:ext cx="455742" cy="385444"/>
            <a:chOff x="4052875" y="1592600"/>
            <a:chExt cx="737925" cy="624200"/>
          </a:xfrm>
        </p:grpSpPr>
        <p:sp>
          <p:nvSpPr>
            <p:cNvPr id="230" name="Google Shape;230;p14"/>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4"/>
          <p:cNvSpPr/>
          <p:nvPr/>
        </p:nvSpPr>
        <p:spPr>
          <a:xfrm>
            <a:off x="8325463" y="3444050"/>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48" name="Shape 248"/>
        <p:cNvGrpSpPr/>
        <p:nvPr/>
      </p:nvGrpSpPr>
      <p:grpSpPr>
        <a:xfrm>
          <a:off x="0" y="0"/>
          <a:ext cx="0" cy="0"/>
          <a:chOff x="0" y="0"/>
          <a:chExt cx="0" cy="0"/>
        </a:xfrm>
      </p:grpSpPr>
      <p:pic>
        <p:nvPicPr>
          <p:cNvPr id="249" name="Google Shape;249;p1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50" name="Google Shape;250;p15"/>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251" name="Google Shape;251;p15"/>
          <p:cNvSpPr txBox="1"/>
          <p:nvPr>
            <p:ph hasCustomPrompt="1" type="title"/>
          </p:nvPr>
        </p:nvSpPr>
        <p:spPr>
          <a:xfrm>
            <a:off x="1687950" y="613700"/>
            <a:ext cx="576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2" name="Google Shape;252;p15"/>
          <p:cNvSpPr txBox="1"/>
          <p:nvPr>
            <p:ph idx="1" type="subTitle"/>
          </p:nvPr>
        </p:nvSpPr>
        <p:spPr>
          <a:xfrm>
            <a:off x="1687950" y="1339200"/>
            <a:ext cx="5768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3" name="Google Shape;253;p15"/>
          <p:cNvSpPr txBox="1"/>
          <p:nvPr>
            <p:ph hasCustomPrompt="1" idx="2" type="title"/>
          </p:nvPr>
        </p:nvSpPr>
        <p:spPr>
          <a:xfrm>
            <a:off x="1687950" y="1986400"/>
            <a:ext cx="576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4" name="Google Shape;254;p15"/>
          <p:cNvSpPr txBox="1"/>
          <p:nvPr>
            <p:ph idx="3" type="subTitle"/>
          </p:nvPr>
        </p:nvSpPr>
        <p:spPr>
          <a:xfrm>
            <a:off x="1687950" y="2711900"/>
            <a:ext cx="5768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5" name="Google Shape;255;p15"/>
          <p:cNvSpPr txBox="1"/>
          <p:nvPr>
            <p:ph hasCustomPrompt="1" idx="4" type="title"/>
          </p:nvPr>
        </p:nvSpPr>
        <p:spPr>
          <a:xfrm>
            <a:off x="1687950" y="3359099"/>
            <a:ext cx="576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6" name="Google Shape;256;p15"/>
          <p:cNvSpPr txBox="1"/>
          <p:nvPr>
            <p:ph idx="5" type="subTitle"/>
          </p:nvPr>
        </p:nvSpPr>
        <p:spPr>
          <a:xfrm>
            <a:off x="1687950" y="4084600"/>
            <a:ext cx="57681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7" name="Google Shape;257;p15"/>
          <p:cNvGrpSpPr/>
          <p:nvPr/>
        </p:nvGrpSpPr>
        <p:grpSpPr>
          <a:xfrm>
            <a:off x="8475950" y="-375"/>
            <a:ext cx="238275" cy="1224437"/>
            <a:chOff x="474950" y="-375"/>
            <a:chExt cx="238275" cy="940500"/>
          </a:xfrm>
        </p:grpSpPr>
        <p:cxnSp>
          <p:nvCxnSpPr>
            <p:cNvPr id="258" name="Google Shape;258;p15"/>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259" name="Google Shape;259;p15"/>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260" name="Google Shape;260;p15"/>
          <p:cNvCxnSpPr/>
          <p:nvPr/>
        </p:nvCxnSpPr>
        <p:spPr>
          <a:xfrm>
            <a:off x="1368925" y="-375"/>
            <a:ext cx="0" cy="52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61" name="Shape 261"/>
        <p:cNvGrpSpPr/>
        <p:nvPr/>
      </p:nvGrpSpPr>
      <p:grpSpPr>
        <a:xfrm>
          <a:off x="0" y="0"/>
          <a:ext cx="0" cy="0"/>
          <a:chOff x="0" y="0"/>
          <a:chExt cx="0" cy="0"/>
        </a:xfrm>
      </p:grpSpPr>
      <p:pic>
        <p:nvPicPr>
          <p:cNvPr id="262" name="Google Shape;262;p16"/>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63" name="Google Shape;263;p16"/>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264" name="Google Shape;264;p16"/>
          <p:cNvSpPr txBox="1"/>
          <p:nvPr>
            <p:ph type="title"/>
          </p:nvPr>
        </p:nvSpPr>
        <p:spPr>
          <a:xfrm>
            <a:off x="713225" y="484425"/>
            <a:ext cx="77175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cxnSp>
        <p:nvCxnSpPr>
          <p:cNvPr id="265" name="Google Shape;265;p16"/>
          <p:cNvCxnSpPr/>
          <p:nvPr/>
        </p:nvCxnSpPr>
        <p:spPr>
          <a:xfrm>
            <a:off x="403300" y="-375"/>
            <a:ext cx="0" cy="812400"/>
          </a:xfrm>
          <a:prstGeom prst="straightConnector1">
            <a:avLst/>
          </a:prstGeom>
          <a:noFill/>
          <a:ln cap="flat" cmpd="sng" w="19050">
            <a:solidFill>
              <a:schemeClr val="dk1"/>
            </a:solidFill>
            <a:prstDash val="solid"/>
            <a:round/>
            <a:headEnd len="med" w="med" type="none"/>
            <a:tailEnd len="med" w="med" type="none"/>
          </a:ln>
        </p:spPr>
      </p:cxnSp>
      <p:grpSp>
        <p:nvGrpSpPr>
          <p:cNvPr id="266" name="Google Shape;266;p16"/>
          <p:cNvGrpSpPr/>
          <p:nvPr/>
        </p:nvGrpSpPr>
        <p:grpSpPr>
          <a:xfrm flipH="1" rot="10800000">
            <a:off x="175421" y="912051"/>
            <a:ext cx="455742" cy="385444"/>
            <a:chOff x="4052875" y="1592600"/>
            <a:chExt cx="737925" cy="624200"/>
          </a:xfrm>
        </p:grpSpPr>
        <p:sp>
          <p:nvSpPr>
            <p:cNvPr id="267" name="Google Shape;267;p16"/>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6"/>
          <p:cNvGrpSpPr/>
          <p:nvPr/>
        </p:nvGrpSpPr>
        <p:grpSpPr>
          <a:xfrm rot="10800000">
            <a:off x="8420800" y="3919075"/>
            <a:ext cx="238275" cy="1224437"/>
            <a:chOff x="474950" y="-375"/>
            <a:chExt cx="238275" cy="940500"/>
          </a:xfrm>
        </p:grpSpPr>
        <p:cxnSp>
          <p:nvCxnSpPr>
            <p:cNvPr id="285" name="Google Shape;285;p16"/>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286" name="Google Shape;286;p16"/>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287" name="Google Shape;287;p16"/>
          <p:cNvSpPr/>
          <p:nvPr/>
        </p:nvSpPr>
        <p:spPr>
          <a:xfrm>
            <a:off x="8485300" y="3444050"/>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16"/>
          <p:cNvCxnSpPr/>
          <p:nvPr/>
        </p:nvCxnSpPr>
        <p:spPr>
          <a:xfrm>
            <a:off x="8663563" y="-375"/>
            <a:ext cx="0" cy="1531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289" name="Shape 289"/>
        <p:cNvGrpSpPr/>
        <p:nvPr/>
      </p:nvGrpSpPr>
      <p:grpSpPr>
        <a:xfrm>
          <a:off x="0" y="0"/>
          <a:ext cx="0" cy="0"/>
          <a:chOff x="0" y="0"/>
          <a:chExt cx="0" cy="0"/>
        </a:xfrm>
      </p:grpSpPr>
      <p:pic>
        <p:nvPicPr>
          <p:cNvPr id="290" name="Google Shape;290;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91" name="Google Shape;291;p17"/>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292" name="Google Shape;292;p17"/>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293" name="Google Shape;293;p17"/>
          <p:cNvGrpSpPr/>
          <p:nvPr/>
        </p:nvGrpSpPr>
        <p:grpSpPr>
          <a:xfrm>
            <a:off x="368650" y="-375"/>
            <a:ext cx="238275" cy="1216255"/>
            <a:chOff x="474950" y="-375"/>
            <a:chExt cx="238275" cy="940500"/>
          </a:xfrm>
        </p:grpSpPr>
        <p:cxnSp>
          <p:nvCxnSpPr>
            <p:cNvPr id="294" name="Google Shape;294;p17"/>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17"/>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296" name="Google Shape;296;p17"/>
          <p:cNvCxnSpPr/>
          <p:nvPr/>
        </p:nvCxnSpPr>
        <p:spPr>
          <a:xfrm rot="10800000">
            <a:off x="8815475" y="3245700"/>
            <a:ext cx="0" cy="1897800"/>
          </a:xfrm>
          <a:prstGeom prst="straightConnector1">
            <a:avLst/>
          </a:prstGeom>
          <a:noFill/>
          <a:ln cap="flat" cmpd="sng" w="19050">
            <a:solidFill>
              <a:schemeClr val="dk1"/>
            </a:solidFill>
            <a:prstDash val="solid"/>
            <a:round/>
            <a:headEnd len="med" w="med" type="none"/>
            <a:tailEnd len="med" w="med" type="none"/>
          </a:ln>
        </p:spPr>
      </p:cxnSp>
      <p:grpSp>
        <p:nvGrpSpPr>
          <p:cNvPr id="297" name="Google Shape;297;p17"/>
          <p:cNvGrpSpPr/>
          <p:nvPr/>
        </p:nvGrpSpPr>
        <p:grpSpPr>
          <a:xfrm>
            <a:off x="187471" y="1404083"/>
            <a:ext cx="369304" cy="554077"/>
            <a:chOff x="3119125" y="3168075"/>
            <a:chExt cx="419425" cy="629275"/>
          </a:xfrm>
        </p:grpSpPr>
        <p:sp>
          <p:nvSpPr>
            <p:cNvPr id="298" name="Google Shape;298;p17"/>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9" name="Google Shape;309;p17"/>
          <p:cNvCxnSpPr/>
          <p:nvPr/>
        </p:nvCxnSpPr>
        <p:spPr>
          <a:xfrm>
            <a:off x="7637750" y="-375"/>
            <a:ext cx="0" cy="418200"/>
          </a:xfrm>
          <a:prstGeom prst="straightConnector1">
            <a:avLst/>
          </a:prstGeom>
          <a:noFill/>
          <a:ln cap="flat" cmpd="sng" w="19050">
            <a:solidFill>
              <a:schemeClr val="dk1"/>
            </a:solidFill>
            <a:prstDash val="solid"/>
            <a:round/>
            <a:headEnd len="med" w="med" type="none"/>
            <a:tailEnd len="med" w="med" type="none"/>
          </a:ln>
        </p:spPr>
      </p:cxnSp>
      <p:sp>
        <p:nvSpPr>
          <p:cNvPr id="310" name="Google Shape;310;p17"/>
          <p:cNvSpPr/>
          <p:nvPr/>
        </p:nvSpPr>
        <p:spPr>
          <a:xfrm>
            <a:off x="8510850" y="2598824"/>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spTree>
      <p:nvGrpSpPr>
        <p:cNvPr id="311" name="Shape 311"/>
        <p:cNvGrpSpPr/>
        <p:nvPr/>
      </p:nvGrpSpPr>
      <p:grpSpPr>
        <a:xfrm>
          <a:off x="0" y="0"/>
          <a:ext cx="0" cy="0"/>
          <a:chOff x="0" y="0"/>
          <a:chExt cx="0" cy="0"/>
        </a:xfrm>
      </p:grpSpPr>
      <p:pic>
        <p:nvPicPr>
          <p:cNvPr id="312" name="Google Shape;312;p18"/>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13" name="Google Shape;313;p18"/>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314" name="Google Shape;314;p18"/>
          <p:cNvSpPr txBox="1"/>
          <p:nvPr>
            <p:ph type="title"/>
          </p:nvPr>
        </p:nvSpPr>
        <p:spPr>
          <a:xfrm>
            <a:off x="713225" y="484425"/>
            <a:ext cx="7717500" cy="90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315" name="Google Shape;315;p18"/>
          <p:cNvGrpSpPr/>
          <p:nvPr/>
        </p:nvGrpSpPr>
        <p:grpSpPr>
          <a:xfrm>
            <a:off x="301401" y="882495"/>
            <a:ext cx="369304" cy="554077"/>
            <a:chOff x="3119125" y="3168075"/>
            <a:chExt cx="419425" cy="629275"/>
          </a:xfrm>
        </p:grpSpPr>
        <p:sp>
          <p:nvSpPr>
            <p:cNvPr id="316" name="Google Shape;316;p18"/>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8"/>
          <p:cNvGrpSpPr/>
          <p:nvPr/>
        </p:nvGrpSpPr>
        <p:grpSpPr>
          <a:xfrm>
            <a:off x="307800" y="3868925"/>
            <a:ext cx="356529" cy="1274575"/>
            <a:chOff x="307800" y="3868925"/>
            <a:chExt cx="356529" cy="1274575"/>
          </a:xfrm>
        </p:grpSpPr>
        <p:cxnSp>
          <p:nvCxnSpPr>
            <p:cNvPr id="328" name="Google Shape;328;p18"/>
            <p:cNvCxnSpPr/>
            <p:nvPr/>
          </p:nvCxnSpPr>
          <p:spPr>
            <a:xfrm>
              <a:off x="486075" y="4331100"/>
              <a:ext cx="0" cy="812400"/>
            </a:xfrm>
            <a:prstGeom prst="straightConnector1">
              <a:avLst/>
            </a:prstGeom>
            <a:noFill/>
            <a:ln cap="flat" cmpd="sng" w="19050">
              <a:solidFill>
                <a:schemeClr val="dk1"/>
              </a:solidFill>
              <a:prstDash val="solid"/>
              <a:round/>
              <a:headEnd len="med" w="med" type="none"/>
              <a:tailEnd len="med" w="med" type="none"/>
            </a:ln>
          </p:spPr>
        </p:cxnSp>
        <p:sp>
          <p:nvSpPr>
            <p:cNvPr id="329" name="Google Shape;329;p18"/>
            <p:cNvSpPr/>
            <p:nvPr/>
          </p:nvSpPr>
          <p:spPr>
            <a:xfrm>
              <a:off x="307800" y="386892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8"/>
          <p:cNvGrpSpPr/>
          <p:nvPr/>
        </p:nvGrpSpPr>
        <p:grpSpPr>
          <a:xfrm rot="10800000">
            <a:off x="8649400" y="4330103"/>
            <a:ext cx="238275" cy="812404"/>
            <a:chOff x="474950" y="-375"/>
            <a:chExt cx="238275" cy="940500"/>
          </a:xfrm>
        </p:grpSpPr>
        <p:cxnSp>
          <p:nvCxnSpPr>
            <p:cNvPr id="331" name="Google Shape;331;p18"/>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332" name="Google Shape;332;p18"/>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333" name="Google Shape;333;p18"/>
          <p:cNvGrpSpPr/>
          <p:nvPr/>
        </p:nvGrpSpPr>
        <p:grpSpPr>
          <a:xfrm>
            <a:off x="8461296" y="0"/>
            <a:ext cx="455742" cy="2026570"/>
            <a:chOff x="8461296" y="0"/>
            <a:chExt cx="455742" cy="2026570"/>
          </a:xfrm>
        </p:grpSpPr>
        <p:cxnSp>
          <p:nvCxnSpPr>
            <p:cNvPr id="334" name="Google Shape;334;p18"/>
            <p:cNvCxnSpPr/>
            <p:nvPr/>
          </p:nvCxnSpPr>
          <p:spPr>
            <a:xfrm>
              <a:off x="8689175" y="0"/>
              <a:ext cx="0" cy="1531500"/>
            </a:xfrm>
            <a:prstGeom prst="straightConnector1">
              <a:avLst/>
            </a:prstGeom>
            <a:noFill/>
            <a:ln cap="flat" cmpd="sng" w="19050">
              <a:solidFill>
                <a:schemeClr val="dk1"/>
              </a:solidFill>
              <a:prstDash val="solid"/>
              <a:round/>
              <a:headEnd len="med" w="med" type="none"/>
              <a:tailEnd len="med" w="med" type="none"/>
            </a:ln>
          </p:spPr>
        </p:cxnSp>
        <p:grpSp>
          <p:nvGrpSpPr>
            <p:cNvPr id="335" name="Google Shape;335;p18"/>
            <p:cNvGrpSpPr/>
            <p:nvPr/>
          </p:nvGrpSpPr>
          <p:grpSpPr>
            <a:xfrm flipH="1" rot="10800000">
              <a:off x="8461296" y="1641126"/>
              <a:ext cx="455742" cy="385444"/>
              <a:chOff x="4052875" y="1592600"/>
              <a:chExt cx="737925" cy="624200"/>
            </a:xfrm>
          </p:grpSpPr>
          <p:sp>
            <p:nvSpPr>
              <p:cNvPr id="336" name="Google Shape;336;p18"/>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4470187"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353" name="Shape 353"/>
        <p:cNvGrpSpPr/>
        <p:nvPr/>
      </p:nvGrpSpPr>
      <p:grpSpPr>
        <a:xfrm>
          <a:off x="0" y="0"/>
          <a:ext cx="0" cy="0"/>
          <a:chOff x="0" y="0"/>
          <a:chExt cx="0" cy="0"/>
        </a:xfrm>
      </p:grpSpPr>
      <p:pic>
        <p:nvPicPr>
          <p:cNvPr id="354" name="Google Shape;354;p19"/>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355" name="Google Shape;355;p19"/>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356" name="Google Shape;356;p19"/>
          <p:cNvSpPr txBox="1"/>
          <p:nvPr>
            <p:ph type="title"/>
          </p:nvPr>
        </p:nvSpPr>
        <p:spPr>
          <a:xfrm>
            <a:off x="713225" y="484425"/>
            <a:ext cx="7717500" cy="5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cxnSp>
        <p:nvCxnSpPr>
          <p:cNvPr id="357" name="Google Shape;357;p19"/>
          <p:cNvCxnSpPr/>
          <p:nvPr/>
        </p:nvCxnSpPr>
        <p:spPr>
          <a:xfrm>
            <a:off x="479500" y="-375"/>
            <a:ext cx="0" cy="1472400"/>
          </a:xfrm>
          <a:prstGeom prst="straightConnector1">
            <a:avLst/>
          </a:prstGeom>
          <a:noFill/>
          <a:ln cap="flat" cmpd="sng" w="19050">
            <a:solidFill>
              <a:schemeClr val="dk1"/>
            </a:solidFill>
            <a:prstDash val="solid"/>
            <a:round/>
            <a:headEnd len="med" w="med" type="none"/>
            <a:tailEnd len="med" w="med" type="none"/>
          </a:ln>
        </p:spPr>
      </p:cxnSp>
      <p:sp>
        <p:nvSpPr>
          <p:cNvPr id="358" name="Google Shape;358;p19"/>
          <p:cNvSpPr/>
          <p:nvPr/>
        </p:nvSpPr>
        <p:spPr>
          <a:xfrm>
            <a:off x="174875" y="1590499"/>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9"/>
          <p:cNvGrpSpPr/>
          <p:nvPr/>
        </p:nvGrpSpPr>
        <p:grpSpPr>
          <a:xfrm flipH="1">
            <a:off x="8458225" y="-375"/>
            <a:ext cx="238275" cy="812404"/>
            <a:chOff x="474950" y="-375"/>
            <a:chExt cx="238275" cy="940500"/>
          </a:xfrm>
        </p:grpSpPr>
        <p:cxnSp>
          <p:nvCxnSpPr>
            <p:cNvPr id="360" name="Google Shape;360;p19"/>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361" name="Google Shape;361;p19"/>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362" name="Google Shape;362;p19"/>
          <p:cNvSpPr/>
          <p:nvPr/>
        </p:nvSpPr>
        <p:spPr>
          <a:xfrm>
            <a:off x="8520563" y="93837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19"/>
          <p:cNvGrpSpPr/>
          <p:nvPr/>
        </p:nvGrpSpPr>
        <p:grpSpPr>
          <a:xfrm flipH="1" rot="10800000">
            <a:off x="398750" y="3777800"/>
            <a:ext cx="238275" cy="1365700"/>
            <a:chOff x="474950" y="-375"/>
            <a:chExt cx="238275" cy="940500"/>
          </a:xfrm>
        </p:grpSpPr>
        <p:cxnSp>
          <p:nvCxnSpPr>
            <p:cNvPr id="364" name="Google Shape;364;p19"/>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365" name="Google Shape;365;p19"/>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366" name="Google Shape;366;p19"/>
          <p:cNvCxnSpPr/>
          <p:nvPr/>
        </p:nvCxnSpPr>
        <p:spPr>
          <a:xfrm>
            <a:off x="8546450" y="3324550"/>
            <a:ext cx="0" cy="1818900"/>
          </a:xfrm>
          <a:prstGeom prst="straightConnector1">
            <a:avLst/>
          </a:prstGeom>
          <a:noFill/>
          <a:ln cap="flat" cmpd="sng" w="19050">
            <a:solidFill>
              <a:schemeClr val="dk1"/>
            </a:solidFill>
            <a:prstDash val="solid"/>
            <a:round/>
            <a:headEnd len="med" w="med" type="none"/>
            <a:tailEnd len="med" w="med" type="none"/>
          </a:ln>
        </p:spPr>
      </p:cxnSp>
      <p:grpSp>
        <p:nvGrpSpPr>
          <p:cNvPr id="367" name="Google Shape;367;p19"/>
          <p:cNvGrpSpPr/>
          <p:nvPr/>
        </p:nvGrpSpPr>
        <p:grpSpPr>
          <a:xfrm>
            <a:off x="8220574" y="2495543"/>
            <a:ext cx="651756" cy="651514"/>
            <a:chOff x="2814625" y="1652725"/>
            <a:chExt cx="2428300" cy="2427400"/>
          </a:xfrm>
        </p:grpSpPr>
        <p:sp>
          <p:nvSpPr>
            <p:cNvPr id="368" name="Google Shape;368;p19"/>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386" name="Shape 386"/>
        <p:cNvGrpSpPr/>
        <p:nvPr/>
      </p:nvGrpSpPr>
      <p:grpSpPr>
        <a:xfrm>
          <a:off x="0" y="0"/>
          <a:ext cx="0" cy="0"/>
          <a:chOff x="0" y="0"/>
          <a:chExt cx="0" cy="0"/>
        </a:xfrm>
      </p:grpSpPr>
      <p:pic>
        <p:nvPicPr>
          <p:cNvPr id="387" name="Google Shape;387;p2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88" name="Google Shape;388;p20"/>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389" name="Google Shape;389;p20"/>
          <p:cNvSpPr txBox="1"/>
          <p:nvPr>
            <p:ph type="title"/>
          </p:nvPr>
        </p:nvSpPr>
        <p:spPr>
          <a:xfrm flipH="1">
            <a:off x="713225" y="484425"/>
            <a:ext cx="2798700" cy="9186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390" name="Google Shape;390;p20"/>
          <p:cNvSpPr txBox="1"/>
          <p:nvPr>
            <p:ph idx="1" type="subTitle"/>
          </p:nvPr>
        </p:nvSpPr>
        <p:spPr>
          <a:xfrm flipH="1">
            <a:off x="713225" y="1402900"/>
            <a:ext cx="2798700" cy="10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91" name="Google Shape;391;p20"/>
          <p:cNvSpPr/>
          <p:nvPr>
            <p:ph idx="2" type="pic"/>
          </p:nvPr>
        </p:nvSpPr>
        <p:spPr>
          <a:xfrm>
            <a:off x="6442101" y="-3200"/>
            <a:ext cx="2707800" cy="5143500"/>
          </a:xfrm>
          <a:prstGeom prst="rect">
            <a:avLst/>
          </a:prstGeom>
          <a:noFill/>
          <a:ln>
            <a:noFill/>
          </a:ln>
        </p:spPr>
      </p:sp>
      <p:sp>
        <p:nvSpPr>
          <p:cNvPr id="392" name="Google Shape;392;p20"/>
          <p:cNvSpPr/>
          <p:nvPr>
            <p:ph idx="3" type="pic"/>
          </p:nvPr>
        </p:nvSpPr>
        <p:spPr>
          <a:xfrm>
            <a:off x="0" y="2969801"/>
            <a:ext cx="6300900" cy="2170500"/>
          </a:xfrm>
          <a:prstGeom prst="rect">
            <a:avLst/>
          </a:prstGeom>
          <a:noFill/>
          <a:ln>
            <a:noFill/>
          </a:ln>
        </p:spPr>
      </p:sp>
      <p:sp>
        <p:nvSpPr>
          <p:cNvPr id="393" name="Google Shape;393;p20"/>
          <p:cNvSpPr/>
          <p:nvPr>
            <p:ph idx="4" type="pic"/>
          </p:nvPr>
        </p:nvSpPr>
        <p:spPr>
          <a:xfrm flipH="1">
            <a:off x="4231726" y="-3200"/>
            <a:ext cx="2069100" cy="2831700"/>
          </a:xfrm>
          <a:prstGeom prst="rect">
            <a:avLst/>
          </a:prstGeom>
          <a:noFill/>
          <a:ln>
            <a:noFill/>
          </a:ln>
        </p:spPr>
      </p:sp>
      <p:grpSp>
        <p:nvGrpSpPr>
          <p:cNvPr id="394" name="Google Shape;394;p20"/>
          <p:cNvGrpSpPr/>
          <p:nvPr/>
        </p:nvGrpSpPr>
        <p:grpSpPr>
          <a:xfrm>
            <a:off x="292450" y="-375"/>
            <a:ext cx="238275" cy="1216255"/>
            <a:chOff x="474950" y="-375"/>
            <a:chExt cx="238275" cy="940500"/>
          </a:xfrm>
        </p:grpSpPr>
        <p:cxnSp>
          <p:nvCxnSpPr>
            <p:cNvPr id="395" name="Google Shape;395;p20"/>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396" name="Google Shape;396;p20"/>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397" name="Google Shape;397;p20"/>
          <p:cNvSpPr/>
          <p:nvPr/>
        </p:nvSpPr>
        <p:spPr>
          <a:xfrm>
            <a:off x="116625" y="131072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pic>
        <p:nvPicPr>
          <p:cNvPr id="45" name="Google Shape;45;p3"/>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46" name="Google Shape;46;p3"/>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47" name="Google Shape;47;p3"/>
          <p:cNvSpPr txBox="1"/>
          <p:nvPr>
            <p:ph type="title"/>
          </p:nvPr>
        </p:nvSpPr>
        <p:spPr>
          <a:xfrm>
            <a:off x="2100150" y="2305900"/>
            <a:ext cx="4943700" cy="1755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3502800" y="1211363"/>
            <a:ext cx="2138400" cy="1229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cxnSp>
        <p:nvCxnSpPr>
          <p:cNvPr id="49" name="Google Shape;49;p3"/>
          <p:cNvCxnSpPr/>
          <p:nvPr/>
        </p:nvCxnSpPr>
        <p:spPr>
          <a:xfrm>
            <a:off x="4572000" y="4465700"/>
            <a:ext cx="0" cy="727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
    <p:spTree>
      <p:nvGrpSpPr>
        <p:cNvPr id="398" name="Shape 398"/>
        <p:cNvGrpSpPr/>
        <p:nvPr/>
      </p:nvGrpSpPr>
      <p:grpSpPr>
        <a:xfrm>
          <a:off x="0" y="0"/>
          <a:ext cx="0" cy="0"/>
          <a:chOff x="0" y="0"/>
          <a:chExt cx="0" cy="0"/>
        </a:xfrm>
      </p:grpSpPr>
      <p:pic>
        <p:nvPicPr>
          <p:cNvPr id="399" name="Google Shape;399;p21"/>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400" name="Google Shape;400;p21"/>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401" name="Google Shape;401;p21"/>
          <p:cNvSpPr txBox="1"/>
          <p:nvPr>
            <p:ph type="title"/>
          </p:nvPr>
        </p:nvSpPr>
        <p:spPr>
          <a:xfrm>
            <a:off x="713225" y="484425"/>
            <a:ext cx="7717500" cy="51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02" name="Google Shape;402;p21"/>
          <p:cNvSpPr txBox="1"/>
          <p:nvPr>
            <p:ph idx="1" type="body"/>
          </p:nvPr>
        </p:nvSpPr>
        <p:spPr>
          <a:xfrm>
            <a:off x="713225" y="1056900"/>
            <a:ext cx="7717500" cy="3246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oboto"/>
              <a:buChar char="●"/>
              <a:defRPr/>
            </a:lvl1pPr>
            <a:lvl2pPr indent="-304800" lvl="1" marL="914400" rtl="0">
              <a:spcBef>
                <a:spcPts val="0"/>
              </a:spcBef>
              <a:spcAft>
                <a:spcPts val="0"/>
              </a:spcAft>
              <a:buSzPts val="1200"/>
              <a:buFont typeface="Roboto"/>
              <a:buChar char="○"/>
              <a:defRPr/>
            </a:lvl2pPr>
            <a:lvl3pPr indent="-304800" lvl="2" marL="1371600" rtl="0">
              <a:spcBef>
                <a:spcPts val="0"/>
              </a:spcBef>
              <a:spcAft>
                <a:spcPts val="0"/>
              </a:spcAft>
              <a:buSzPts val="1200"/>
              <a:buFont typeface="Roboto"/>
              <a:buChar char="■"/>
              <a:defRPr/>
            </a:lvl3pPr>
            <a:lvl4pPr indent="-304800" lvl="3" marL="1828800" rtl="0">
              <a:spcBef>
                <a:spcPts val="0"/>
              </a:spcBef>
              <a:spcAft>
                <a:spcPts val="0"/>
              </a:spcAft>
              <a:buSzPts val="1200"/>
              <a:buFont typeface="Roboto"/>
              <a:buChar char="●"/>
              <a:defRPr/>
            </a:lvl4pPr>
            <a:lvl5pPr indent="-304800" lvl="4" marL="2286000" rtl="0">
              <a:spcBef>
                <a:spcPts val="0"/>
              </a:spcBef>
              <a:spcAft>
                <a:spcPts val="0"/>
              </a:spcAft>
              <a:buSzPts val="1200"/>
              <a:buFont typeface="Roboto"/>
              <a:buChar char="○"/>
              <a:defRPr/>
            </a:lvl5pPr>
            <a:lvl6pPr indent="-304800" lvl="5" marL="2743200" rtl="0">
              <a:spcBef>
                <a:spcPts val="0"/>
              </a:spcBef>
              <a:spcAft>
                <a:spcPts val="0"/>
              </a:spcAft>
              <a:buSzPts val="1200"/>
              <a:buFont typeface="Roboto"/>
              <a:buChar char="■"/>
              <a:defRPr/>
            </a:lvl6pPr>
            <a:lvl7pPr indent="-304800" lvl="6" marL="3200400" rtl="0">
              <a:spcBef>
                <a:spcPts val="0"/>
              </a:spcBef>
              <a:spcAft>
                <a:spcPts val="0"/>
              </a:spcAft>
              <a:buSzPts val="1200"/>
              <a:buFont typeface="Roboto"/>
              <a:buChar char="●"/>
              <a:defRPr/>
            </a:lvl7pPr>
            <a:lvl8pPr indent="-304800" lvl="7" marL="3657600" rtl="0">
              <a:spcBef>
                <a:spcPts val="0"/>
              </a:spcBef>
              <a:spcAft>
                <a:spcPts val="0"/>
              </a:spcAft>
              <a:buSzPts val="1200"/>
              <a:buFont typeface="Roboto"/>
              <a:buChar char="○"/>
              <a:defRPr/>
            </a:lvl8pPr>
            <a:lvl9pPr indent="-304800" lvl="8" marL="4114800" rtl="0">
              <a:spcBef>
                <a:spcPts val="0"/>
              </a:spcBef>
              <a:spcAft>
                <a:spcPts val="0"/>
              </a:spcAft>
              <a:buSzPts val="1200"/>
              <a:buFont typeface="Roboto"/>
              <a:buChar char="■"/>
              <a:defRPr/>
            </a:lvl9pPr>
          </a:lstStyle>
          <a:p/>
        </p:txBody>
      </p:sp>
      <p:grpSp>
        <p:nvGrpSpPr>
          <p:cNvPr id="403" name="Google Shape;403;p21"/>
          <p:cNvGrpSpPr/>
          <p:nvPr/>
        </p:nvGrpSpPr>
        <p:grpSpPr>
          <a:xfrm>
            <a:off x="368650" y="-375"/>
            <a:ext cx="238275" cy="1216255"/>
            <a:chOff x="474950" y="-375"/>
            <a:chExt cx="238275" cy="940500"/>
          </a:xfrm>
        </p:grpSpPr>
        <p:cxnSp>
          <p:nvCxnSpPr>
            <p:cNvPr id="404" name="Google Shape;404;p21"/>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405" name="Google Shape;405;p21"/>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406" name="Google Shape;406;p21"/>
          <p:cNvSpPr/>
          <p:nvPr/>
        </p:nvSpPr>
        <p:spPr>
          <a:xfrm>
            <a:off x="192825" y="131072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21"/>
          <p:cNvCxnSpPr/>
          <p:nvPr/>
        </p:nvCxnSpPr>
        <p:spPr>
          <a:xfrm>
            <a:off x="371088" y="4079375"/>
            <a:ext cx="0" cy="1058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08" name="Shape 408"/>
        <p:cNvGrpSpPr/>
        <p:nvPr/>
      </p:nvGrpSpPr>
      <p:grpSpPr>
        <a:xfrm>
          <a:off x="0" y="0"/>
          <a:ext cx="0" cy="0"/>
          <a:chOff x="0" y="0"/>
          <a:chExt cx="0" cy="0"/>
        </a:xfrm>
      </p:grpSpPr>
      <p:pic>
        <p:nvPicPr>
          <p:cNvPr id="409" name="Google Shape;409;p2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10" name="Google Shape;410;p22"/>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411" name="Google Shape;411;p22"/>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12" name="Google Shape;412;p22"/>
          <p:cNvSpPr txBox="1"/>
          <p:nvPr>
            <p:ph idx="1" type="subTitle"/>
          </p:nvPr>
        </p:nvSpPr>
        <p:spPr>
          <a:xfrm>
            <a:off x="714975" y="1353850"/>
            <a:ext cx="3114300" cy="864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13" name="Google Shape;413;p22"/>
          <p:cNvSpPr txBox="1"/>
          <p:nvPr>
            <p:ph idx="2" type="subTitle"/>
          </p:nvPr>
        </p:nvSpPr>
        <p:spPr>
          <a:xfrm>
            <a:off x="3829175" y="1353850"/>
            <a:ext cx="45642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4" name="Google Shape;414;p22"/>
          <p:cNvSpPr txBox="1"/>
          <p:nvPr>
            <p:ph idx="3" type="subTitle"/>
          </p:nvPr>
        </p:nvSpPr>
        <p:spPr>
          <a:xfrm>
            <a:off x="3829175" y="2350775"/>
            <a:ext cx="45642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22"/>
          <p:cNvSpPr txBox="1"/>
          <p:nvPr>
            <p:ph idx="4" type="subTitle"/>
          </p:nvPr>
        </p:nvSpPr>
        <p:spPr>
          <a:xfrm>
            <a:off x="3829175" y="3347700"/>
            <a:ext cx="4564200" cy="8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6" name="Google Shape;416;p22"/>
          <p:cNvSpPr txBox="1"/>
          <p:nvPr>
            <p:ph idx="5" type="subTitle"/>
          </p:nvPr>
        </p:nvSpPr>
        <p:spPr>
          <a:xfrm>
            <a:off x="714975" y="2350775"/>
            <a:ext cx="3114300" cy="864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17" name="Google Shape;417;p22"/>
          <p:cNvSpPr txBox="1"/>
          <p:nvPr>
            <p:ph idx="6" type="subTitle"/>
          </p:nvPr>
        </p:nvSpPr>
        <p:spPr>
          <a:xfrm>
            <a:off x="714975" y="3347700"/>
            <a:ext cx="3114300" cy="864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418" name="Google Shape;418;p22"/>
          <p:cNvGrpSpPr/>
          <p:nvPr/>
        </p:nvGrpSpPr>
        <p:grpSpPr>
          <a:xfrm>
            <a:off x="390439" y="425295"/>
            <a:ext cx="369304" cy="554077"/>
            <a:chOff x="3119125" y="3168075"/>
            <a:chExt cx="419425" cy="629275"/>
          </a:xfrm>
        </p:grpSpPr>
        <p:sp>
          <p:nvSpPr>
            <p:cNvPr id="419" name="Google Shape;419;p22"/>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2"/>
          <p:cNvGrpSpPr/>
          <p:nvPr/>
        </p:nvGrpSpPr>
        <p:grpSpPr>
          <a:xfrm flipH="1">
            <a:off x="8387850" y="-375"/>
            <a:ext cx="238275" cy="1531604"/>
            <a:chOff x="474950" y="-375"/>
            <a:chExt cx="238275" cy="940500"/>
          </a:xfrm>
        </p:grpSpPr>
        <p:cxnSp>
          <p:nvCxnSpPr>
            <p:cNvPr id="431" name="Google Shape;431;p22"/>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432" name="Google Shape;432;p22"/>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433" name="Google Shape;433;p22"/>
          <p:cNvCxnSpPr/>
          <p:nvPr/>
        </p:nvCxnSpPr>
        <p:spPr>
          <a:xfrm>
            <a:off x="3314050" y="4608575"/>
            <a:ext cx="0" cy="528900"/>
          </a:xfrm>
          <a:prstGeom prst="straightConnector1">
            <a:avLst/>
          </a:prstGeom>
          <a:noFill/>
          <a:ln cap="flat" cmpd="sng" w="19050">
            <a:solidFill>
              <a:schemeClr val="dk1"/>
            </a:solidFill>
            <a:prstDash val="solid"/>
            <a:round/>
            <a:headEnd len="med" w="med" type="none"/>
            <a:tailEnd len="med" w="med" type="none"/>
          </a:ln>
        </p:spPr>
      </p:cxnSp>
      <p:grpSp>
        <p:nvGrpSpPr>
          <p:cNvPr id="434" name="Google Shape;434;p22"/>
          <p:cNvGrpSpPr/>
          <p:nvPr/>
        </p:nvGrpSpPr>
        <p:grpSpPr>
          <a:xfrm>
            <a:off x="8301274" y="1619343"/>
            <a:ext cx="651756" cy="651514"/>
            <a:chOff x="2814625" y="1652725"/>
            <a:chExt cx="2428300" cy="2427400"/>
          </a:xfrm>
        </p:grpSpPr>
        <p:sp>
          <p:nvSpPr>
            <p:cNvPr id="435" name="Google Shape;435;p22"/>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3" name="Google Shape;453;p22"/>
          <p:cNvCxnSpPr/>
          <p:nvPr/>
        </p:nvCxnSpPr>
        <p:spPr>
          <a:xfrm>
            <a:off x="352650" y="3166900"/>
            <a:ext cx="0" cy="20052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spTree>
      <p:nvGrpSpPr>
        <p:cNvPr id="454" name="Shape 454"/>
        <p:cNvGrpSpPr/>
        <p:nvPr/>
      </p:nvGrpSpPr>
      <p:grpSpPr>
        <a:xfrm>
          <a:off x="0" y="0"/>
          <a:ext cx="0" cy="0"/>
          <a:chOff x="0" y="0"/>
          <a:chExt cx="0" cy="0"/>
        </a:xfrm>
      </p:grpSpPr>
      <p:pic>
        <p:nvPicPr>
          <p:cNvPr id="455" name="Google Shape;455;p23"/>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456" name="Google Shape;456;p23"/>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457" name="Google Shape;457;p23"/>
          <p:cNvSpPr txBox="1"/>
          <p:nvPr>
            <p:ph type="title"/>
          </p:nvPr>
        </p:nvSpPr>
        <p:spPr>
          <a:xfrm>
            <a:off x="713225" y="484425"/>
            <a:ext cx="7717500" cy="5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58" name="Google Shape;458;p23"/>
          <p:cNvSpPr txBox="1"/>
          <p:nvPr>
            <p:ph idx="1" type="subTitle"/>
          </p:nvPr>
        </p:nvSpPr>
        <p:spPr>
          <a:xfrm>
            <a:off x="1987150" y="1821512"/>
            <a:ext cx="5340900" cy="384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59" name="Google Shape;459;p23"/>
          <p:cNvSpPr txBox="1"/>
          <p:nvPr>
            <p:ph idx="2" type="subTitle"/>
          </p:nvPr>
        </p:nvSpPr>
        <p:spPr>
          <a:xfrm>
            <a:off x="1987150" y="2902738"/>
            <a:ext cx="5340900" cy="384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60" name="Google Shape;460;p23"/>
          <p:cNvSpPr txBox="1"/>
          <p:nvPr>
            <p:ph idx="3" type="subTitle"/>
          </p:nvPr>
        </p:nvSpPr>
        <p:spPr>
          <a:xfrm>
            <a:off x="1987150" y="3983963"/>
            <a:ext cx="5340900" cy="384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61" name="Google Shape;461;p23"/>
          <p:cNvSpPr txBox="1"/>
          <p:nvPr>
            <p:ph idx="4" type="subTitle"/>
          </p:nvPr>
        </p:nvSpPr>
        <p:spPr>
          <a:xfrm>
            <a:off x="1987150" y="1362813"/>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2" name="Google Shape;462;p23"/>
          <p:cNvSpPr txBox="1"/>
          <p:nvPr>
            <p:ph idx="5" type="subTitle"/>
          </p:nvPr>
        </p:nvSpPr>
        <p:spPr>
          <a:xfrm>
            <a:off x="1987150" y="2444043"/>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3" name="Google Shape;463;p23"/>
          <p:cNvSpPr txBox="1"/>
          <p:nvPr>
            <p:ph idx="6" type="subTitle"/>
          </p:nvPr>
        </p:nvSpPr>
        <p:spPr>
          <a:xfrm>
            <a:off x="1987150" y="3525273"/>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64" name="Google Shape;464;p23"/>
          <p:cNvGrpSpPr/>
          <p:nvPr/>
        </p:nvGrpSpPr>
        <p:grpSpPr>
          <a:xfrm rot="10800000">
            <a:off x="223275" y="3795575"/>
            <a:ext cx="238275" cy="1347925"/>
            <a:chOff x="474950" y="-375"/>
            <a:chExt cx="238275" cy="940500"/>
          </a:xfrm>
        </p:grpSpPr>
        <p:cxnSp>
          <p:nvCxnSpPr>
            <p:cNvPr id="465" name="Google Shape;465;p23"/>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466" name="Google Shape;466;p23"/>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467" name="Google Shape;467;p23"/>
          <p:cNvGrpSpPr/>
          <p:nvPr/>
        </p:nvGrpSpPr>
        <p:grpSpPr>
          <a:xfrm>
            <a:off x="343921" y="426045"/>
            <a:ext cx="369304" cy="554077"/>
            <a:chOff x="3119125" y="3168075"/>
            <a:chExt cx="419425" cy="629275"/>
          </a:xfrm>
        </p:grpSpPr>
        <p:sp>
          <p:nvSpPr>
            <p:cNvPr id="468" name="Google Shape;468;p23"/>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479" name="Shape 479"/>
        <p:cNvGrpSpPr/>
        <p:nvPr/>
      </p:nvGrpSpPr>
      <p:grpSpPr>
        <a:xfrm>
          <a:off x="0" y="0"/>
          <a:ext cx="0" cy="0"/>
          <a:chOff x="0" y="0"/>
          <a:chExt cx="0" cy="0"/>
        </a:xfrm>
      </p:grpSpPr>
      <p:pic>
        <p:nvPicPr>
          <p:cNvPr id="480" name="Google Shape;480;p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81" name="Google Shape;481;p24"/>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482" name="Google Shape;482;p24"/>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83" name="Google Shape;483;p24"/>
          <p:cNvSpPr txBox="1"/>
          <p:nvPr>
            <p:ph idx="1" type="subTitle"/>
          </p:nvPr>
        </p:nvSpPr>
        <p:spPr>
          <a:xfrm>
            <a:off x="1031700" y="1061781"/>
            <a:ext cx="3311700" cy="748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84" name="Google Shape;484;p24"/>
          <p:cNvSpPr txBox="1"/>
          <p:nvPr>
            <p:ph idx="2" type="subTitle"/>
          </p:nvPr>
        </p:nvSpPr>
        <p:spPr>
          <a:xfrm>
            <a:off x="1031700" y="1751138"/>
            <a:ext cx="3311700" cy="926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5" name="Google Shape;485;p24"/>
          <p:cNvSpPr txBox="1"/>
          <p:nvPr>
            <p:ph idx="3" type="subTitle"/>
          </p:nvPr>
        </p:nvSpPr>
        <p:spPr>
          <a:xfrm>
            <a:off x="4800600" y="1751138"/>
            <a:ext cx="3311700" cy="926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6" name="Google Shape;486;p24"/>
          <p:cNvSpPr txBox="1"/>
          <p:nvPr>
            <p:ph idx="4" type="subTitle"/>
          </p:nvPr>
        </p:nvSpPr>
        <p:spPr>
          <a:xfrm>
            <a:off x="1031700" y="3446525"/>
            <a:ext cx="3311700" cy="926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24"/>
          <p:cNvSpPr txBox="1"/>
          <p:nvPr>
            <p:ph idx="5" type="subTitle"/>
          </p:nvPr>
        </p:nvSpPr>
        <p:spPr>
          <a:xfrm>
            <a:off x="4800600" y="3446525"/>
            <a:ext cx="3311700" cy="926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24"/>
          <p:cNvSpPr txBox="1"/>
          <p:nvPr>
            <p:ph idx="6" type="subTitle"/>
          </p:nvPr>
        </p:nvSpPr>
        <p:spPr>
          <a:xfrm>
            <a:off x="1031700" y="2757225"/>
            <a:ext cx="3311700" cy="748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89" name="Google Shape;489;p24"/>
          <p:cNvSpPr txBox="1"/>
          <p:nvPr>
            <p:ph idx="7" type="subTitle"/>
          </p:nvPr>
        </p:nvSpPr>
        <p:spPr>
          <a:xfrm>
            <a:off x="4800600" y="1061781"/>
            <a:ext cx="3311700" cy="748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90" name="Google Shape;490;p24"/>
          <p:cNvSpPr txBox="1"/>
          <p:nvPr>
            <p:ph idx="8" type="subTitle"/>
          </p:nvPr>
        </p:nvSpPr>
        <p:spPr>
          <a:xfrm>
            <a:off x="4800600" y="2757225"/>
            <a:ext cx="3311700" cy="748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491" name="Google Shape;491;p24"/>
          <p:cNvGrpSpPr/>
          <p:nvPr/>
        </p:nvGrpSpPr>
        <p:grpSpPr>
          <a:xfrm>
            <a:off x="390439" y="882495"/>
            <a:ext cx="369304" cy="554077"/>
            <a:chOff x="3119125" y="3168075"/>
            <a:chExt cx="419425" cy="629275"/>
          </a:xfrm>
        </p:grpSpPr>
        <p:sp>
          <p:nvSpPr>
            <p:cNvPr id="492" name="Google Shape;492;p24"/>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3" name="Google Shape;503;p24"/>
          <p:cNvCxnSpPr/>
          <p:nvPr/>
        </p:nvCxnSpPr>
        <p:spPr>
          <a:xfrm>
            <a:off x="512725" y="3580750"/>
            <a:ext cx="0" cy="1573200"/>
          </a:xfrm>
          <a:prstGeom prst="straightConnector1">
            <a:avLst/>
          </a:prstGeom>
          <a:noFill/>
          <a:ln cap="flat" cmpd="sng" w="19050">
            <a:solidFill>
              <a:schemeClr val="dk1"/>
            </a:solidFill>
            <a:prstDash val="solid"/>
            <a:round/>
            <a:headEnd len="med" w="med" type="none"/>
            <a:tailEnd len="med" w="med" type="none"/>
          </a:ln>
        </p:spPr>
      </p:cxnSp>
      <p:grpSp>
        <p:nvGrpSpPr>
          <p:cNvPr id="504" name="Google Shape;504;p24"/>
          <p:cNvGrpSpPr/>
          <p:nvPr/>
        </p:nvGrpSpPr>
        <p:grpSpPr>
          <a:xfrm flipH="1">
            <a:off x="8387850" y="-375"/>
            <a:ext cx="238275" cy="1531604"/>
            <a:chOff x="474950" y="-375"/>
            <a:chExt cx="238275" cy="940500"/>
          </a:xfrm>
        </p:grpSpPr>
        <p:cxnSp>
          <p:nvCxnSpPr>
            <p:cNvPr id="505" name="Google Shape;505;p24"/>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506" name="Google Shape;506;p24"/>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507" name="Google Shape;507;p24"/>
          <p:cNvGrpSpPr/>
          <p:nvPr/>
        </p:nvGrpSpPr>
        <p:grpSpPr>
          <a:xfrm>
            <a:off x="186849" y="2795018"/>
            <a:ext cx="651756" cy="651514"/>
            <a:chOff x="2814625" y="1652725"/>
            <a:chExt cx="2428300" cy="2427400"/>
          </a:xfrm>
        </p:grpSpPr>
        <p:sp>
          <p:nvSpPr>
            <p:cNvPr id="508" name="Google Shape;508;p24"/>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4"/>
          <p:cNvGrpSpPr/>
          <p:nvPr/>
        </p:nvGrpSpPr>
        <p:grpSpPr>
          <a:xfrm flipH="1" rot="10800000">
            <a:off x="8402646" y="1610664"/>
            <a:ext cx="455742" cy="385444"/>
            <a:chOff x="4052875" y="1592600"/>
            <a:chExt cx="737925" cy="624200"/>
          </a:xfrm>
        </p:grpSpPr>
        <p:sp>
          <p:nvSpPr>
            <p:cNvPr id="527" name="Google Shape;527;p24"/>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544" name="Shape 544"/>
        <p:cNvGrpSpPr/>
        <p:nvPr/>
      </p:nvGrpSpPr>
      <p:grpSpPr>
        <a:xfrm>
          <a:off x="0" y="0"/>
          <a:ext cx="0" cy="0"/>
          <a:chOff x="0" y="0"/>
          <a:chExt cx="0" cy="0"/>
        </a:xfrm>
      </p:grpSpPr>
      <p:pic>
        <p:nvPicPr>
          <p:cNvPr id="545" name="Google Shape;545;p25"/>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546" name="Google Shape;546;p25"/>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547" name="Google Shape;547;p25"/>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48" name="Google Shape;548;p25"/>
          <p:cNvSpPr txBox="1"/>
          <p:nvPr>
            <p:ph idx="1" type="subTitle"/>
          </p:nvPr>
        </p:nvSpPr>
        <p:spPr>
          <a:xfrm>
            <a:off x="713254" y="1511725"/>
            <a:ext cx="34254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5"/>
          <p:cNvSpPr txBox="1"/>
          <p:nvPr>
            <p:ph idx="2" type="subTitle"/>
          </p:nvPr>
        </p:nvSpPr>
        <p:spPr>
          <a:xfrm>
            <a:off x="713404" y="2730750"/>
            <a:ext cx="34251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0" name="Google Shape;550;p25"/>
          <p:cNvSpPr txBox="1"/>
          <p:nvPr>
            <p:ph idx="3" type="subTitle"/>
          </p:nvPr>
        </p:nvSpPr>
        <p:spPr>
          <a:xfrm>
            <a:off x="5005046" y="2730750"/>
            <a:ext cx="34257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1" name="Google Shape;551;p25"/>
          <p:cNvSpPr txBox="1"/>
          <p:nvPr>
            <p:ph idx="4" type="subTitle"/>
          </p:nvPr>
        </p:nvSpPr>
        <p:spPr>
          <a:xfrm>
            <a:off x="5005046" y="1511725"/>
            <a:ext cx="34257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2" name="Google Shape;552;p25"/>
          <p:cNvSpPr txBox="1"/>
          <p:nvPr>
            <p:ph idx="5" type="subTitle"/>
          </p:nvPr>
        </p:nvSpPr>
        <p:spPr>
          <a:xfrm>
            <a:off x="713254" y="3949775"/>
            <a:ext cx="34254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3" name="Google Shape;553;p25"/>
          <p:cNvSpPr txBox="1"/>
          <p:nvPr>
            <p:ph idx="6" type="subTitle"/>
          </p:nvPr>
        </p:nvSpPr>
        <p:spPr>
          <a:xfrm>
            <a:off x="5005046" y="3949775"/>
            <a:ext cx="3425700" cy="65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54" name="Google Shape;554;p25"/>
          <p:cNvSpPr txBox="1"/>
          <p:nvPr>
            <p:ph idx="7" type="subTitle"/>
          </p:nvPr>
        </p:nvSpPr>
        <p:spPr>
          <a:xfrm>
            <a:off x="713254" y="1117050"/>
            <a:ext cx="34254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55" name="Google Shape;555;p25"/>
          <p:cNvSpPr txBox="1"/>
          <p:nvPr>
            <p:ph idx="8" type="subTitle"/>
          </p:nvPr>
        </p:nvSpPr>
        <p:spPr>
          <a:xfrm>
            <a:off x="713404" y="2335925"/>
            <a:ext cx="3425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56" name="Google Shape;556;p25"/>
          <p:cNvSpPr txBox="1"/>
          <p:nvPr>
            <p:ph idx="9" type="subTitle"/>
          </p:nvPr>
        </p:nvSpPr>
        <p:spPr>
          <a:xfrm>
            <a:off x="5005046" y="2335925"/>
            <a:ext cx="34257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57" name="Google Shape;557;p25"/>
          <p:cNvSpPr txBox="1"/>
          <p:nvPr>
            <p:ph idx="13" type="subTitle"/>
          </p:nvPr>
        </p:nvSpPr>
        <p:spPr>
          <a:xfrm>
            <a:off x="5005046" y="1117050"/>
            <a:ext cx="34257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58" name="Google Shape;558;p25"/>
          <p:cNvSpPr txBox="1"/>
          <p:nvPr>
            <p:ph idx="14" type="subTitle"/>
          </p:nvPr>
        </p:nvSpPr>
        <p:spPr>
          <a:xfrm>
            <a:off x="713254" y="3554800"/>
            <a:ext cx="34254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59" name="Google Shape;559;p25"/>
          <p:cNvSpPr txBox="1"/>
          <p:nvPr>
            <p:ph idx="15" type="subTitle"/>
          </p:nvPr>
        </p:nvSpPr>
        <p:spPr>
          <a:xfrm>
            <a:off x="5005196" y="3554800"/>
            <a:ext cx="34254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cxnSp>
        <p:nvCxnSpPr>
          <p:cNvPr id="560" name="Google Shape;560;p25"/>
          <p:cNvCxnSpPr/>
          <p:nvPr/>
        </p:nvCxnSpPr>
        <p:spPr>
          <a:xfrm>
            <a:off x="368650" y="-375"/>
            <a:ext cx="0" cy="2063700"/>
          </a:xfrm>
          <a:prstGeom prst="straightConnector1">
            <a:avLst/>
          </a:prstGeom>
          <a:noFill/>
          <a:ln cap="flat" cmpd="sng" w="19050">
            <a:solidFill>
              <a:schemeClr val="dk1"/>
            </a:solidFill>
            <a:prstDash val="solid"/>
            <a:round/>
            <a:headEnd len="med" w="med" type="none"/>
            <a:tailEnd len="med" w="med" type="none"/>
          </a:ln>
        </p:spPr>
      </p:cxnSp>
      <p:sp>
        <p:nvSpPr>
          <p:cNvPr id="561" name="Google Shape;561;p25"/>
          <p:cNvSpPr/>
          <p:nvPr/>
        </p:nvSpPr>
        <p:spPr>
          <a:xfrm>
            <a:off x="65300" y="2153149"/>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2" name="Google Shape;562;p25"/>
          <p:cNvCxnSpPr/>
          <p:nvPr/>
        </p:nvCxnSpPr>
        <p:spPr>
          <a:xfrm rot="10800000">
            <a:off x="4572000" y="4733100"/>
            <a:ext cx="0" cy="410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563" name="Shape 563"/>
        <p:cNvGrpSpPr/>
        <p:nvPr/>
      </p:nvGrpSpPr>
      <p:grpSpPr>
        <a:xfrm>
          <a:off x="0" y="0"/>
          <a:ext cx="0" cy="0"/>
          <a:chOff x="0" y="0"/>
          <a:chExt cx="0" cy="0"/>
        </a:xfrm>
      </p:grpSpPr>
      <p:pic>
        <p:nvPicPr>
          <p:cNvPr id="564" name="Google Shape;564;p26"/>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565" name="Google Shape;565;p26"/>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566" name="Google Shape;566;p26"/>
          <p:cNvSpPr txBox="1"/>
          <p:nvPr>
            <p:ph type="title"/>
          </p:nvPr>
        </p:nvSpPr>
        <p:spPr>
          <a:xfrm>
            <a:off x="2257350" y="767188"/>
            <a:ext cx="4629300" cy="9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40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67" name="Google Shape;567;p26"/>
          <p:cNvSpPr txBox="1"/>
          <p:nvPr>
            <p:ph idx="1" type="subTitle"/>
          </p:nvPr>
        </p:nvSpPr>
        <p:spPr>
          <a:xfrm>
            <a:off x="3051603" y="1608463"/>
            <a:ext cx="30408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8" name="Google Shape;568;p26"/>
          <p:cNvSpPr txBox="1"/>
          <p:nvPr/>
        </p:nvSpPr>
        <p:spPr>
          <a:xfrm>
            <a:off x="2683500" y="3429925"/>
            <a:ext cx="3777000" cy="6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rimo"/>
                <a:ea typeface="Arimo"/>
                <a:cs typeface="Arimo"/>
                <a:sym typeface="Arimo"/>
              </a:rPr>
              <a:t>CREDITS</a:t>
            </a:r>
            <a:r>
              <a:rPr lang="en" sz="1000">
                <a:solidFill>
                  <a:schemeClr val="dk1"/>
                </a:solidFill>
                <a:latin typeface="Arimo"/>
                <a:ea typeface="Arimo"/>
                <a:cs typeface="Arimo"/>
                <a:sym typeface="Arimo"/>
              </a:rPr>
              <a:t>: This presentation template was created by </a:t>
            </a:r>
            <a:r>
              <a:rPr b="1" lang="en" sz="1000" u="sng">
                <a:solidFill>
                  <a:schemeClr val="dk1"/>
                </a:solidFill>
                <a:latin typeface="Arimo"/>
                <a:ea typeface="Arimo"/>
                <a:cs typeface="Arimo"/>
                <a:sym typeface="Arimo"/>
                <a:hlinkClick r:id="rId4">
                  <a:extLst>
                    <a:ext uri="{A12FA001-AC4F-418D-AE19-62706E023703}">
                      <ahyp:hlinkClr val="tx"/>
                    </a:ext>
                  </a:extLst>
                </a:hlinkClick>
              </a:rPr>
              <a:t>Slidesgo</a:t>
            </a:r>
            <a:r>
              <a:rPr lang="en" sz="1000">
                <a:solidFill>
                  <a:schemeClr val="dk1"/>
                </a:solidFill>
                <a:latin typeface="Arimo"/>
                <a:ea typeface="Arimo"/>
                <a:cs typeface="Arimo"/>
                <a:sym typeface="Arimo"/>
              </a:rPr>
              <a:t>, and includes icons by </a:t>
            </a:r>
            <a:r>
              <a:rPr b="1" lang="en" sz="1000" u="sng">
                <a:solidFill>
                  <a:schemeClr val="dk1"/>
                </a:solidFill>
                <a:latin typeface="Arimo"/>
                <a:ea typeface="Arimo"/>
                <a:cs typeface="Arimo"/>
                <a:sym typeface="Arimo"/>
                <a:hlinkClick r:id="rId5">
                  <a:extLst>
                    <a:ext uri="{A12FA001-AC4F-418D-AE19-62706E023703}">
                      <ahyp:hlinkClr val="tx"/>
                    </a:ext>
                  </a:extLst>
                </a:hlinkClick>
              </a:rPr>
              <a:t>Flaticon</a:t>
            </a:r>
            <a:r>
              <a:rPr lang="en" sz="1000">
                <a:solidFill>
                  <a:schemeClr val="dk1"/>
                </a:solidFill>
                <a:latin typeface="Arimo"/>
                <a:ea typeface="Arimo"/>
                <a:cs typeface="Arimo"/>
                <a:sym typeface="Arimo"/>
              </a:rPr>
              <a:t>, and infographics &amp; images by </a:t>
            </a:r>
            <a:r>
              <a:rPr b="1" lang="en" sz="1000" u="sng">
                <a:solidFill>
                  <a:schemeClr val="dk1"/>
                </a:solidFill>
                <a:latin typeface="Arimo"/>
                <a:ea typeface="Arimo"/>
                <a:cs typeface="Arimo"/>
                <a:sym typeface="Arimo"/>
                <a:hlinkClick r:id="rId6">
                  <a:extLst>
                    <a:ext uri="{A12FA001-AC4F-418D-AE19-62706E023703}">
                      <ahyp:hlinkClr val="tx"/>
                    </a:ext>
                  </a:extLst>
                </a:hlinkClick>
              </a:rPr>
              <a:t>Freepik</a:t>
            </a:r>
            <a:r>
              <a:rPr b="1" lang="en" sz="1000" u="sng">
                <a:solidFill>
                  <a:schemeClr val="dk1"/>
                </a:solidFill>
                <a:latin typeface="Arimo"/>
                <a:ea typeface="Arimo"/>
                <a:cs typeface="Arimo"/>
                <a:sym typeface="Arimo"/>
              </a:rPr>
              <a:t> </a:t>
            </a:r>
            <a:endParaRPr b="1" sz="1000" u="sng">
              <a:solidFill>
                <a:schemeClr val="dk1"/>
              </a:solidFill>
              <a:latin typeface="Arimo"/>
              <a:ea typeface="Arimo"/>
              <a:cs typeface="Arimo"/>
              <a:sym typeface="Arimo"/>
            </a:endParaRPr>
          </a:p>
        </p:txBody>
      </p:sp>
      <p:grpSp>
        <p:nvGrpSpPr>
          <p:cNvPr id="569" name="Google Shape;569;p26"/>
          <p:cNvGrpSpPr/>
          <p:nvPr/>
        </p:nvGrpSpPr>
        <p:grpSpPr>
          <a:xfrm flipH="1">
            <a:off x="8077225" y="-375"/>
            <a:ext cx="238275" cy="1513170"/>
            <a:chOff x="474950" y="-375"/>
            <a:chExt cx="238275" cy="940500"/>
          </a:xfrm>
        </p:grpSpPr>
        <p:cxnSp>
          <p:nvCxnSpPr>
            <p:cNvPr id="570" name="Google Shape;570;p26"/>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571" name="Google Shape;571;p26"/>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572" name="Google Shape;572;p26"/>
          <p:cNvCxnSpPr/>
          <p:nvPr/>
        </p:nvCxnSpPr>
        <p:spPr>
          <a:xfrm>
            <a:off x="708100" y="-375"/>
            <a:ext cx="0" cy="812400"/>
          </a:xfrm>
          <a:prstGeom prst="straightConnector1">
            <a:avLst/>
          </a:prstGeom>
          <a:noFill/>
          <a:ln cap="flat" cmpd="sng" w="19050">
            <a:solidFill>
              <a:schemeClr val="dk1"/>
            </a:solidFill>
            <a:prstDash val="solid"/>
            <a:round/>
            <a:headEnd len="med" w="med" type="none"/>
            <a:tailEnd len="med" w="med" type="none"/>
          </a:ln>
        </p:spPr>
      </p:cxnSp>
      <p:grpSp>
        <p:nvGrpSpPr>
          <p:cNvPr id="573" name="Google Shape;573;p26"/>
          <p:cNvGrpSpPr/>
          <p:nvPr/>
        </p:nvGrpSpPr>
        <p:grpSpPr>
          <a:xfrm flipH="1" rot="10800000">
            <a:off x="8094496" y="1608476"/>
            <a:ext cx="455742" cy="385444"/>
            <a:chOff x="4052875" y="1592600"/>
            <a:chExt cx="737925" cy="624200"/>
          </a:xfrm>
        </p:grpSpPr>
        <p:sp>
          <p:nvSpPr>
            <p:cNvPr id="574" name="Google Shape;574;p26"/>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6"/>
          <p:cNvSpPr/>
          <p:nvPr/>
        </p:nvSpPr>
        <p:spPr>
          <a:xfrm>
            <a:off x="403475" y="888449"/>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592" name="Shape 592"/>
        <p:cNvGrpSpPr/>
        <p:nvPr/>
      </p:nvGrpSpPr>
      <p:grpSpPr>
        <a:xfrm>
          <a:off x="0" y="0"/>
          <a:ext cx="0" cy="0"/>
          <a:chOff x="0" y="0"/>
          <a:chExt cx="0" cy="0"/>
        </a:xfrm>
      </p:grpSpPr>
      <p:pic>
        <p:nvPicPr>
          <p:cNvPr id="593" name="Google Shape;593;p2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94" name="Google Shape;594;p27"/>
          <p:cNvPicPr preferRelativeResize="0"/>
          <p:nvPr/>
        </p:nvPicPr>
        <p:blipFill>
          <a:blip r:embed="rId3">
            <a:alphaModFix amt="52999"/>
          </a:blip>
          <a:stretch>
            <a:fillRect/>
          </a:stretch>
        </p:blipFill>
        <p:spPr>
          <a:xfrm flipH="1">
            <a:off x="0" y="0"/>
            <a:ext cx="9144000" cy="5143500"/>
          </a:xfrm>
          <a:prstGeom prst="rect">
            <a:avLst/>
          </a:prstGeom>
          <a:noFill/>
          <a:ln>
            <a:noFill/>
          </a:ln>
        </p:spPr>
      </p:pic>
      <p:grpSp>
        <p:nvGrpSpPr>
          <p:cNvPr id="595" name="Google Shape;595;p27"/>
          <p:cNvGrpSpPr/>
          <p:nvPr/>
        </p:nvGrpSpPr>
        <p:grpSpPr>
          <a:xfrm>
            <a:off x="627350" y="-375"/>
            <a:ext cx="238275" cy="1523704"/>
            <a:chOff x="474950" y="-375"/>
            <a:chExt cx="238275" cy="940500"/>
          </a:xfrm>
        </p:grpSpPr>
        <p:cxnSp>
          <p:nvCxnSpPr>
            <p:cNvPr id="596" name="Google Shape;596;p27"/>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597" name="Google Shape;597;p27"/>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598" name="Google Shape;598;p27"/>
          <p:cNvCxnSpPr/>
          <p:nvPr/>
        </p:nvCxnSpPr>
        <p:spPr>
          <a:xfrm>
            <a:off x="7790475" y="-375"/>
            <a:ext cx="0" cy="812400"/>
          </a:xfrm>
          <a:prstGeom prst="straightConnector1">
            <a:avLst/>
          </a:prstGeom>
          <a:noFill/>
          <a:ln cap="flat" cmpd="sng" w="19050">
            <a:solidFill>
              <a:schemeClr val="dk1"/>
            </a:solidFill>
            <a:prstDash val="solid"/>
            <a:round/>
            <a:headEnd len="med" w="med" type="none"/>
            <a:tailEnd len="med" w="med" type="none"/>
          </a:ln>
        </p:spPr>
      </p:cxnSp>
      <p:grpSp>
        <p:nvGrpSpPr>
          <p:cNvPr id="599" name="Google Shape;599;p27"/>
          <p:cNvGrpSpPr/>
          <p:nvPr/>
        </p:nvGrpSpPr>
        <p:grpSpPr>
          <a:xfrm>
            <a:off x="7464599" y="926493"/>
            <a:ext cx="651756" cy="651514"/>
            <a:chOff x="2814625" y="1652725"/>
            <a:chExt cx="2428300" cy="2427400"/>
          </a:xfrm>
        </p:grpSpPr>
        <p:sp>
          <p:nvSpPr>
            <p:cNvPr id="600" name="Google Shape;600;p27"/>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7"/>
          <p:cNvGrpSpPr/>
          <p:nvPr/>
        </p:nvGrpSpPr>
        <p:grpSpPr>
          <a:xfrm>
            <a:off x="789414" y="806295"/>
            <a:ext cx="369304" cy="554077"/>
            <a:chOff x="3119125" y="3168075"/>
            <a:chExt cx="419425" cy="629275"/>
          </a:xfrm>
        </p:grpSpPr>
        <p:sp>
          <p:nvSpPr>
            <p:cNvPr id="619" name="Google Shape;619;p27"/>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7"/>
          <p:cNvGrpSpPr/>
          <p:nvPr/>
        </p:nvGrpSpPr>
        <p:grpSpPr>
          <a:xfrm flipH="1" rot="10800000">
            <a:off x="409871" y="1638626"/>
            <a:ext cx="455742" cy="385444"/>
            <a:chOff x="4052875" y="1592600"/>
            <a:chExt cx="737925" cy="624200"/>
          </a:xfrm>
        </p:grpSpPr>
        <p:sp>
          <p:nvSpPr>
            <p:cNvPr id="631" name="Google Shape;631;p27"/>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7"/>
          <p:cNvGrpSpPr/>
          <p:nvPr/>
        </p:nvGrpSpPr>
        <p:grpSpPr>
          <a:xfrm rot="10800000">
            <a:off x="7552200" y="3795575"/>
            <a:ext cx="238275" cy="1347925"/>
            <a:chOff x="474950" y="-375"/>
            <a:chExt cx="238275" cy="940500"/>
          </a:xfrm>
        </p:grpSpPr>
        <p:cxnSp>
          <p:nvCxnSpPr>
            <p:cNvPr id="649" name="Google Shape;649;p27"/>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650" name="Google Shape;650;p27"/>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spTree>
      <p:nvGrpSpPr>
        <p:cNvPr id="651" name="Shape 651"/>
        <p:cNvGrpSpPr/>
        <p:nvPr/>
      </p:nvGrpSpPr>
      <p:grpSpPr>
        <a:xfrm>
          <a:off x="0" y="0"/>
          <a:ext cx="0" cy="0"/>
          <a:chOff x="0" y="0"/>
          <a:chExt cx="0" cy="0"/>
        </a:xfrm>
      </p:grpSpPr>
      <p:pic>
        <p:nvPicPr>
          <p:cNvPr id="652" name="Google Shape;652;p2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653" name="Google Shape;653;p28"/>
          <p:cNvPicPr preferRelativeResize="0"/>
          <p:nvPr/>
        </p:nvPicPr>
        <p:blipFill>
          <a:blip r:embed="rId3">
            <a:alphaModFix amt="52999"/>
          </a:blip>
          <a:stretch>
            <a:fillRect/>
          </a:stretch>
        </p:blipFill>
        <p:spPr>
          <a:xfrm>
            <a:off x="0" y="0"/>
            <a:ext cx="9144000" cy="5143500"/>
          </a:xfrm>
          <a:prstGeom prst="rect">
            <a:avLst/>
          </a:prstGeom>
          <a:noFill/>
          <a:ln>
            <a:noFill/>
          </a:ln>
        </p:spPr>
      </p:pic>
      <p:cxnSp>
        <p:nvCxnSpPr>
          <p:cNvPr id="654" name="Google Shape;654;p28"/>
          <p:cNvCxnSpPr/>
          <p:nvPr/>
        </p:nvCxnSpPr>
        <p:spPr>
          <a:xfrm>
            <a:off x="673450" y="-375"/>
            <a:ext cx="0" cy="2063700"/>
          </a:xfrm>
          <a:prstGeom prst="straightConnector1">
            <a:avLst/>
          </a:prstGeom>
          <a:noFill/>
          <a:ln cap="flat" cmpd="sng" w="19050">
            <a:solidFill>
              <a:schemeClr val="dk1"/>
            </a:solidFill>
            <a:prstDash val="solid"/>
            <a:round/>
            <a:headEnd len="med" w="med" type="none"/>
            <a:tailEnd len="med" w="med" type="none"/>
          </a:ln>
        </p:spPr>
      </p:cxnSp>
      <p:grpSp>
        <p:nvGrpSpPr>
          <p:cNvPr id="655" name="Google Shape;655;p28"/>
          <p:cNvGrpSpPr/>
          <p:nvPr/>
        </p:nvGrpSpPr>
        <p:grpSpPr>
          <a:xfrm>
            <a:off x="347574" y="2162143"/>
            <a:ext cx="651756" cy="651514"/>
            <a:chOff x="2814625" y="1652725"/>
            <a:chExt cx="2428300" cy="2427400"/>
          </a:xfrm>
        </p:grpSpPr>
        <p:sp>
          <p:nvSpPr>
            <p:cNvPr id="656" name="Google Shape;656;p28"/>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4" name="Google Shape;674;p28"/>
          <p:cNvCxnSpPr/>
          <p:nvPr/>
        </p:nvCxnSpPr>
        <p:spPr>
          <a:xfrm>
            <a:off x="7790475" y="-375"/>
            <a:ext cx="0" cy="1141500"/>
          </a:xfrm>
          <a:prstGeom prst="straightConnector1">
            <a:avLst/>
          </a:prstGeom>
          <a:noFill/>
          <a:ln cap="flat" cmpd="sng" w="19050">
            <a:solidFill>
              <a:schemeClr val="dk1"/>
            </a:solidFill>
            <a:prstDash val="solid"/>
            <a:round/>
            <a:headEnd len="med" w="med" type="none"/>
            <a:tailEnd len="med" w="med" type="none"/>
          </a:ln>
        </p:spPr>
      </p:cxnSp>
      <p:sp>
        <p:nvSpPr>
          <p:cNvPr id="675" name="Google Shape;675;p28"/>
          <p:cNvSpPr/>
          <p:nvPr/>
        </p:nvSpPr>
        <p:spPr>
          <a:xfrm>
            <a:off x="7485850" y="1209899"/>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pic>
        <p:nvPicPr>
          <p:cNvPr id="51" name="Google Shape;51;p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2" name="Google Shape;52;p4"/>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53" name="Google Shape;53;p4"/>
          <p:cNvSpPr txBox="1"/>
          <p:nvPr>
            <p:ph type="title"/>
          </p:nvPr>
        </p:nvSpPr>
        <p:spPr>
          <a:xfrm>
            <a:off x="713225" y="484425"/>
            <a:ext cx="7717500" cy="51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4" name="Google Shape;54;p4"/>
          <p:cNvSpPr txBox="1"/>
          <p:nvPr>
            <p:ph idx="1" type="body"/>
          </p:nvPr>
        </p:nvSpPr>
        <p:spPr>
          <a:xfrm>
            <a:off x="713225" y="1056900"/>
            <a:ext cx="7717500" cy="1217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6939F7"/>
              </a:buClr>
              <a:buSzPts val="1200"/>
              <a:buFont typeface="Roboto"/>
              <a:buChar char="●"/>
              <a:defRPr/>
            </a:lvl1pPr>
            <a:lvl2pPr indent="-304800" lvl="1" marL="914400">
              <a:spcBef>
                <a:spcPts val="0"/>
              </a:spcBef>
              <a:spcAft>
                <a:spcPts val="0"/>
              </a:spcAft>
              <a:buClr>
                <a:srgbClr val="191919"/>
              </a:buClr>
              <a:buSzPts val="1200"/>
              <a:buFont typeface="Roboto"/>
              <a:buChar char="○"/>
              <a:defRPr/>
            </a:lvl2pPr>
            <a:lvl3pPr indent="-304800" lvl="2" marL="1371600">
              <a:spcBef>
                <a:spcPts val="0"/>
              </a:spcBef>
              <a:spcAft>
                <a:spcPts val="0"/>
              </a:spcAft>
              <a:buClr>
                <a:srgbClr val="191919"/>
              </a:buClr>
              <a:buSzPts val="1200"/>
              <a:buFont typeface="Roboto"/>
              <a:buChar char="■"/>
              <a:defRPr/>
            </a:lvl3pPr>
            <a:lvl4pPr indent="-304800" lvl="3" marL="1828800">
              <a:spcBef>
                <a:spcPts val="0"/>
              </a:spcBef>
              <a:spcAft>
                <a:spcPts val="0"/>
              </a:spcAft>
              <a:buClr>
                <a:srgbClr val="191919"/>
              </a:buClr>
              <a:buSzPts val="1200"/>
              <a:buFont typeface="Roboto"/>
              <a:buChar char="●"/>
              <a:defRPr/>
            </a:lvl4pPr>
            <a:lvl5pPr indent="-304800" lvl="4" marL="2286000">
              <a:spcBef>
                <a:spcPts val="0"/>
              </a:spcBef>
              <a:spcAft>
                <a:spcPts val="0"/>
              </a:spcAft>
              <a:buClr>
                <a:srgbClr val="191919"/>
              </a:buClr>
              <a:buSzPts val="1200"/>
              <a:buFont typeface="Roboto"/>
              <a:buChar char="○"/>
              <a:defRPr/>
            </a:lvl5pPr>
            <a:lvl6pPr indent="-304800" lvl="5" marL="2743200">
              <a:spcBef>
                <a:spcPts val="0"/>
              </a:spcBef>
              <a:spcAft>
                <a:spcPts val="0"/>
              </a:spcAft>
              <a:buClr>
                <a:srgbClr val="191919"/>
              </a:buClr>
              <a:buSzPts val="1200"/>
              <a:buFont typeface="Roboto"/>
              <a:buChar char="■"/>
              <a:defRPr/>
            </a:lvl6pPr>
            <a:lvl7pPr indent="-304800" lvl="6" marL="3200400">
              <a:spcBef>
                <a:spcPts val="0"/>
              </a:spcBef>
              <a:spcAft>
                <a:spcPts val="0"/>
              </a:spcAft>
              <a:buClr>
                <a:srgbClr val="191919"/>
              </a:buClr>
              <a:buSzPts val="1200"/>
              <a:buFont typeface="Roboto"/>
              <a:buChar char="●"/>
              <a:defRPr/>
            </a:lvl7pPr>
            <a:lvl8pPr indent="-304800" lvl="7" marL="3657600">
              <a:spcBef>
                <a:spcPts val="0"/>
              </a:spcBef>
              <a:spcAft>
                <a:spcPts val="0"/>
              </a:spcAft>
              <a:buClr>
                <a:srgbClr val="191919"/>
              </a:buClr>
              <a:buSzPts val="1200"/>
              <a:buFont typeface="Roboto"/>
              <a:buChar char="○"/>
              <a:defRPr/>
            </a:lvl8pPr>
            <a:lvl9pPr indent="-304800" lvl="8" marL="4114800">
              <a:spcBef>
                <a:spcPts val="0"/>
              </a:spcBef>
              <a:spcAft>
                <a:spcPts val="0"/>
              </a:spcAft>
              <a:buClr>
                <a:srgbClr val="191919"/>
              </a:buClr>
              <a:buSzPts val="1200"/>
              <a:buFont typeface="Roboto"/>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pic>
        <p:nvPicPr>
          <p:cNvPr id="56" name="Google Shape;56;p5"/>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57" name="Google Shape;57;p5"/>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58" name="Google Shape;58;p5"/>
          <p:cNvSpPr txBox="1"/>
          <p:nvPr>
            <p:ph type="title"/>
          </p:nvPr>
        </p:nvSpPr>
        <p:spPr>
          <a:xfrm>
            <a:off x="713225" y="484425"/>
            <a:ext cx="7717500" cy="51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59" name="Google Shape;59;p5"/>
          <p:cNvSpPr txBox="1"/>
          <p:nvPr>
            <p:ph idx="1" type="subTitle"/>
          </p:nvPr>
        </p:nvSpPr>
        <p:spPr>
          <a:xfrm>
            <a:off x="750751" y="1767000"/>
            <a:ext cx="35769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60" name="Google Shape;60;p5"/>
          <p:cNvSpPr txBox="1"/>
          <p:nvPr>
            <p:ph idx="2" type="subTitle"/>
          </p:nvPr>
        </p:nvSpPr>
        <p:spPr>
          <a:xfrm>
            <a:off x="4816349" y="1767000"/>
            <a:ext cx="35769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61" name="Google Shape;61;p5"/>
          <p:cNvSpPr txBox="1"/>
          <p:nvPr>
            <p:ph idx="3" type="subTitle"/>
          </p:nvPr>
        </p:nvSpPr>
        <p:spPr>
          <a:xfrm>
            <a:off x="750751" y="2431125"/>
            <a:ext cx="3576900" cy="14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4" type="subTitle"/>
          </p:nvPr>
        </p:nvSpPr>
        <p:spPr>
          <a:xfrm>
            <a:off x="4816349" y="2431125"/>
            <a:ext cx="3576900" cy="14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63" name="Google Shape;63;p5"/>
          <p:cNvGrpSpPr/>
          <p:nvPr/>
        </p:nvGrpSpPr>
        <p:grpSpPr>
          <a:xfrm>
            <a:off x="444850" y="-375"/>
            <a:ext cx="238275" cy="1216255"/>
            <a:chOff x="474950" y="-375"/>
            <a:chExt cx="238275" cy="940500"/>
          </a:xfrm>
        </p:grpSpPr>
        <p:cxnSp>
          <p:nvCxnSpPr>
            <p:cNvPr id="64" name="Google Shape;64;p5"/>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65" name="Google Shape;65;p5"/>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66" name="Google Shape;66;p5"/>
          <p:cNvCxnSpPr/>
          <p:nvPr/>
        </p:nvCxnSpPr>
        <p:spPr>
          <a:xfrm rot="10800000">
            <a:off x="4590800" y="4733100"/>
            <a:ext cx="0" cy="410400"/>
          </a:xfrm>
          <a:prstGeom prst="straightConnector1">
            <a:avLst/>
          </a:prstGeom>
          <a:noFill/>
          <a:ln cap="flat" cmpd="sng" w="19050">
            <a:solidFill>
              <a:schemeClr val="dk1"/>
            </a:solidFill>
            <a:prstDash val="solid"/>
            <a:round/>
            <a:headEnd len="med" w="med" type="none"/>
            <a:tailEnd len="med" w="med" type="none"/>
          </a:ln>
        </p:spPr>
      </p:cxnSp>
      <p:cxnSp>
        <p:nvCxnSpPr>
          <p:cNvPr id="67" name="Google Shape;67;p5"/>
          <p:cNvCxnSpPr/>
          <p:nvPr/>
        </p:nvCxnSpPr>
        <p:spPr>
          <a:xfrm>
            <a:off x="8701025" y="0"/>
            <a:ext cx="0" cy="762600"/>
          </a:xfrm>
          <a:prstGeom prst="straightConnector1">
            <a:avLst/>
          </a:prstGeom>
          <a:noFill/>
          <a:ln cap="flat" cmpd="sng" w="19050">
            <a:solidFill>
              <a:schemeClr val="dk1"/>
            </a:solidFill>
            <a:prstDash val="solid"/>
            <a:round/>
            <a:headEnd len="med" w="med" type="none"/>
            <a:tailEnd len="med" w="med" type="none"/>
          </a:ln>
        </p:spPr>
      </p:cxnSp>
      <p:grpSp>
        <p:nvGrpSpPr>
          <p:cNvPr id="68" name="Google Shape;68;p5"/>
          <p:cNvGrpSpPr/>
          <p:nvPr/>
        </p:nvGrpSpPr>
        <p:grpSpPr>
          <a:xfrm flipH="1" rot="10800000">
            <a:off x="8473146" y="860389"/>
            <a:ext cx="455742" cy="385444"/>
            <a:chOff x="4052875" y="1592600"/>
            <a:chExt cx="737925" cy="624200"/>
          </a:xfrm>
        </p:grpSpPr>
        <p:sp>
          <p:nvSpPr>
            <p:cNvPr id="69" name="Google Shape;69;p5"/>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5"/>
          <p:cNvSpPr/>
          <p:nvPr/>
        </p:nvSpPr>
        <p:spPr>
          <a:xfrm>
            <a:off x="141500" y="1331824"/>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pic>
        <p:nvPicPr>
          <p:cNvPr id="88" name="Google Shape;88;p6"/>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89" name="Google Shape;89;p6"/>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90" name="Google Shape;90;p6"/>
          <p:cNvSpPr txBox="1"/>
          <p:nvPr>
            <p:ph type="title"/>
          </p:nvPr>
        </p:nvSpPr>
        <p:spPr>
          <a:xfrm>
            <a:off x="713225" y="484425"/>
            <a:ext cx="77175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grpSp>
        <p:nvGrpSpPr>
          <p:cNvPr id="91" name="Google Shape;91;p6"/>
          <p:cNvGrpSpPr/>
          <p:nvPr/>
        </p:nvGrpSpPr>
        <p:grpSpPr>
          <a:xfrm>
            <a:off x="8399750" y="-375"/>
            <a:ext cx="238275" cy="1224437"/>
            <a:chOff x="474950" y="-375"/>
            <a:chExt cx="238275" cy="940500"/>
          </a:xfrm>
        </p:grpSpPr>
        <p:cxnSp>
          <p:nvCxnSpPr>
            <p:cNvPr id="92" name="Google Shape;92;p6"/>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6"/>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94" name="Google Shape;94;p6"/>
          <p:cNvCxnSpPr/>
          <p:nvPr/>
        </p:nvCxnSpPr>
        <p:spPr>
          <a:xfrm>
            <a:off x="347525" y="3580750"/>
            <a:ext cx="0" cy="1573200"/>
          </a:xfrm>
          <a:prstGeom prst="straightConnector1">
            <a:avLst/>
          </a:prstGeom>
          <a:noFill/>
          <a:ln cap="flat" cmpd="sng" w="19050">
            <a:solidFill>
              <a:schemeClr val="dk1"/>
            </a:solidFill>
            <a:prstDash val="solid"/>
            <a:round/>
            <a:headEnd len="med" w="med" type="none"/>
            <a:tailEnd len="med" w="med" type="none"/>
          </a:ln>
        </p:spPr>
      </p:cxnSp>
      <p:grpSp>
        <p:nvGrpSpPr>
          <p:cNvPr id="95" name="Google Shape;95;p6"/>
          <p:cNvGrpSpPr/>
          <p:nvPr/>
        </p:nvGrpSpPr>
        <p:grpSpPr>
          <a:xfrm>
            <a:off x="390439" y="425295"/>
            <a:ext cx="369304" cy="554077"/>
            <a:chOff x="3119125" y="3168075"/>
            <a:chExt cx="419425" cy="629275"/>
          </a:xfrm>
        </p:grpSpPr>
        <p:sp>
          <p:nvSpPr>
            <p:cNvPr id="96" name="Google Shape;96;p6"/>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p:nvPr/>
        </p:nvSpPr>
        <p:spPr>
          <a:xfrm>
            <a:off x="169250" y="309917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pic>
        <p:nvPicPr>
          <p:cNvPr id="109" name="Google Shape;109;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0" name="Google Shape;110;p7"/>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11" name="Google Shape;111;p7"/>
          <p:cNvSpPr txBox="1"/>
          <p:nvPr>
            <p:ph type="title"/>
          </p:nvPr>
        </p:nvSpPr>
        <p:spPr>
          <a:xfrm>
            <a:off x="713225" y="484425"/>
            <a:ext cx="3558300" cy="9975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112" name="Google Shape;112;p7"/>
          <p:cNvSpPr txBox="1"/>
          <p:nvPr>
            <p:ph idx="1" type="body"/>
          </p:nvPr>
        </p:nvSpPr>
        <p:spPr>
          <a:xfrm>
            <a:off x="720000" y="1481950"/>
            <a:ext cx="4218600" cy="3119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191919"/>
              </a:buClr>
              <a:buSzPts val="1200"/>
              <a:buFont typeface="Nunito Light"/>
              <a:buChar char="●"/>
              <a:defRPr/>
            </a:lvl1pPr>
            <a:lvl2pPr indent="-304800" lvl="1" marL="914400" rtl="0">
              <a:lnSpc>
                <a:spcPct val="100000"/>
              </a:lnSpc>
              <a:spcBef>
                <a:spcPts val="0"/>
              </a:spcBef>
              <a:spcAft>
                <a:spcPts val="0"/>
              </a:spcAft>
              <a:buClr>
                <a:srgbClr val="191919"/>
              </a:buClr>
              <a:buSzPts val="1200"/>
              <a:buFont typeface="Nunito Light"/>
              <a:buChar char="○"/>
              <a:defRPr/>
            </a:lvl2pPr>
            <a:lvl3pPr indent="-304800" lvl="2" marL="1371600" rtl="0">
              <a:lnSpc>
                <a:spcPct val="100000"/>
              </a:lnSpc>
              <a:spcBef>
                <a:spcPts val="0"/>
              </a:spcBef>
              <a:spcAft>
                <a:spcPts val="0"/>
              </a:spcAft>
              <a:buClr>
                <a:srgbClr val="191919"/>
              </a:buClr>
              <a:buSzPts val="1200"/>
              <a:buFont typeface="Nunito Light"/>
              <a:buChar char="■"/>
              <a:defRPr/>
            </a:lvl3pPr>
            <a:lvl4pPr indent="-304800" lvl="3" marL="1828800" rtl="0">
              <a:lnSpc>
                <a:spcPct val="100000"/>
              </a:lnSpc>
              <a:spcBef>
                <a:spcPts val="0"/>
              </a:spcBef>
              <a:spcAft>
                <a:spcPts val="0"/>
              </a:spcAft>
              <a:buClr>
                <a:srgbClr val="191919"/>
              </a:buClr>
              <a:buSzPts val="1200"/>
              <a:buFont typeface="Nunito Light"/>
              <a:buChar char="●"/>
              <a:defRPr/>
            </a:lvl4pPr>
            <a:lvl5pPr indent="-304800" lvl="4" marL="2286000" rtl="0">
              <a:lnSpc>
                <a:spcPct val="100000"/>
              </a:lnSpc>
              <a:spcBef>
                <a:spcPts val="0"/>
              </a:spcBef>
              <a:spcAft>
                <a:spcPts val="0"/>
              </a:spcAft>
              <a:buClr>
                <a:srgbClr val="191919"/>
              </a:buClr>
              <a:buSzPts val="1200"/>
              <a:buFont typeface="Nunito Light"/>
              <a:buChar char="○"/>
              <a:defRPr/>
            </a:lvl5pPr>
            <a:lvl6pPr indent="-304800" lvl="5" marL="2743200" rtl="0">
              <a:lnSpc>
                <a:spcPct val="100000"/>
              </a:lnSpc>
              <a:spcBef>
                <a:spcPts val="0"/>
              </a:spcBef>
              <a:spcAft>
                <a:spcPts val="0"/>
              </a:spcAft>
              <a:buClr>
                <a:srgbClr val="191919"/>
              </a:buClr>
              <a:buSzPts val="1200"/>
              <a:buFont typeface="Nunito Light"/>
              <a:buChar char="■"/>
              <a:defRPr/>
            </a:lvl6pPr>
            <a:lvl7pPr indent="-304800" lvl="6" marL="3200400" rtl="0">
              <a:lnSpc>
                <a:spcPct val="100000"/>
              </a:lnSpc>
              <a:spcBef>
                <a:spcPts val="0"/>
              </a:spcBef>
              <a:spcAft>
                <a:spcPts val="0"/>
              </a:spcAft>
              <a:buClr>
                <a:srgbClr val="191919"/>
              </a:buClr>
              <a:buSzPts val="1200"/>
              <a:buFont typeface="Nunito Light"/>
              <a:buChar char="●"/>
              <a:defRPr/>
            </a:lvl7pPr>
            <a:lvl8pPr indent="-304800" lvl="7" marL="3657600" rtl="0">
              <a:lnSpc>
                <a:spcPct val="100000"/>
              </a:lnSpc>
              <a:spcBef>
                <a:spcPts val="0"/>
              </a:spcBef>
              <a:spcAft>
                <a:spcPts val="0"/>
              </a:spcAft>
              <a:buClr>
                <a:srgbClr val="191919"/>
              </a:buClr>
              <a:buSzPts val="1200"/>
              <a:buFont typeface="Nunito Light"/>
              <a:buChar char="○"/>
              <a:defRPr/>
            </a:lvl8pPr>
            <a:lvl9pPr indent="-304800" lvl="8" marL="4114800" rtl="0">
              <a:lnSpc>
                <a:spcPct val="100000"/>
              </a:lnSpc>
              <a:spcBef>
                <a:spcPts val="0"/>
              </a:spcBef>
              <a:spcAft>
                <a:spcPts val="0"/>
              </a:spcAft>
              <a:buClr>
                <a:srgbClr val="191919"/>
              </a:buClr>
              <a:buSzPts val="1200"/>
              <a:buFont typeface="Nunito Light"/>
              <a:buChar char="■"/>
              <a:defRPr/>
            </a:lvl9pPr>
          </a:lstStyle>
          <a:p/>
        </p:txBody>
      </p:sp>
      <p:sp>
        <p:nvSpPr>
          <p:cNvPr id="113" name="Google Shape;113;p7"/>
          <p:cNvSpPr/>
          <p:nvPr>
            <p:ph idx="2" type="pic"/>
          </p:nvPr>
        </p:nvSpPr>
        <p:spPr>
          <a:xfrm>
            <a:off x="6120000" y="0"/>
            <a:ext cx="3024000" cy="5143500"/>
          </a:xfrm>
          <a:prstGeom prst="rect">
            <a:avLst/>
          </a:prstGeom>
          <a:noFill/>
          <a:ln>
            <a:noFill/>
          </a:ln>
        </p:spPr>
      </p:sp>
      <p:cxnSp>
        <p:nvCxnSpPr>
          <p:cNvPr id="114" name="Google Shape;114;p7"/>
          <p:cNvCxnSpPr/>
          <p:nvPr/>
        </p:nvCxnSpPr>
        <p:spPr>
          <a:xfrm>
            <a:off x="352650" y="3354125"/>
            <a:ext cx="0" cy="18000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pic>
        <p:nvPicPr>
          <p:cNvPr id="116" name="Google Shape;116;p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17" name="Google Shape;117;p8"/>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118" name="Google Shape;118;p8"/>
          <p:cNvSpPr txBox="1"/>
          <p:nvPr>
            <p:ph type="title"/>
          </p:nvPr>
        </p:nvSpPr>
        <p:spPr>
          <a:xfrm>
            <a:off x="1916550" y="1440175"/>
            <a:ext cx="5310900" cy="226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119" name="Google Shape;119;p8"/>
          <p:cNvCxnSpPr/>
          <p:nvPr/>
        </p:nvCxnSpPr>
        <p:spPr>
          <a:xfrm>
            <a:off x="4572000" y="4704025"/>
            <a:ext cx="0" cy="439800"/>
          </a:xfrm>
          <a:prstGeom prst="straightConnector1">
            <a:avLst/>
          </a:prstGeom>
          <a:noFill/>
          <a:ln cap="flat" cmpd="sng" w="19050">
            <a:solidFill>
              <a:schemeClr val="dk1"/>
            </a:solidFill>
            <a:prstDash val="solid"/>
            <a:round/>
            <a:headEnd len="med" w="med" type="none"/>
            <a:tailEnd len="med" w="med" type="none"/>
          </a:ln>
        </p:spPr>
      </p:cxnSp>
      <p:grpSp>
        <p:nvGrpSpPr>
          <p:cNvPr id="120" name="Google Shape;120;p8"/>
          <p:cNvGrpSpPr/>
          <p:nvPr/>
        </p:nvGrpSpPr>
        <p:grpSpPr>
          <a:xfrm flipH="1">
            <a:off x="7848625" y="-375"/>
            <a:ext cx="238275" cy="812404"/>
            <a:chOff x="474950" y="-375"/>
            <a:chExt cx="238275" cy="940500"/>
          </a:xfrm>
        </p:grpSpPr>
        <p:cxnSp>
          <p:nvCxnSpPr>
            <p:cNvPr id="121" name="Google Shape;121;p8"/>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122" name="Google Shape;122;p8"/>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cxnSp>
        <p:nvCxnSpPr>
          <p:cNvPr id="123" name="Google Shape;123;p8"/>
          <p:cNvCxnSpPr/>
          <p:nvPr/>
        </p:nvCxnSpPr>
        <p:spPr>
          <a:xfrm>
            <a:off x="708100" y="-375"/>
            <a:ext cx="0" cy="812400"/>
          </a:xfrm>
          <a:prstGeom prst="straightConnector1">
            <a:avLst/>
          </a:prstGeom>
          <a:noFill/>
          <a:ln cap="flat" cmpd="sng" w="19050">
            <a:solidFill>
              <a:schemeClr val="dk1"/>
            </a:solidFill>
            <a:prstDash val="solid"/>
            <a:round/>
            <a:headEnd len="med" w="med" type="none"/>
            <a:tailEnd len="med" w="med" type="none"/>
          </a:ln>
        </p:spPr>
      </p:cxnSp>
      <p:sp>
        <p:nvSpPr>
          <p:cNvPr id="124" name="Google Shape;124;p8"/>
          <p:cNvSpPr/>
          <p:nvPr/>
        </p:nvSpPr>
        <p:spPr>
          <a:xfrm>
            <a:off x="403475" y="928524"/>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pic>
        <p:nvPicPr>
          <p:cNvPr id="126" name="Google Shape;126;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7" name="Google Shape;127;p9"/>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28" name="Google Shape;128;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9" name="Google Shape;129;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0" name="Google Shape;130;p9"/>
          <p:cNvGrpSpPr/>
          <p:nvPr/>
        </p:nvGrpSpPr>
        <p:grpSpPr>
          <a:xfrm>
            <a:off x="474950" y="-375"/>
            <a:ext cx="238275" cy="1523704"/>
            <a:chOff x="474950" y="-375"/>
            <a:chExt cx="238275" cy="940500"/>
          </a:xfrm>
        </p:grpSpPr>
        <p:cxnSp>
          <p:nvCxnSpPr>
            <p:cNvPr id="131" name="Google Shape;131;p9"/>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132" name="Google Shape;132;p9"/>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133" name="Google Shape;133;p9"/>
          <p:cNvGrpSpPr/>
          <p:nvPr/>
        </p:nvGrpSpPr>
        <p:grpSpPr>
          <a:xfrm rot="10800000">
            <a:off x="8268400" y="3919075"/>
            <a:ext cx="238275" cy="1224437"/>
            <a:chOff x="474950" y="-375"/>
            <a:chExt cx="238275" cy="940500"/>
          </a:xfrm>
        </p:grpSpPr>
        <p:cxnSp>
          <p:nvCxnSpPr>
            <p:cNvPr id="134" name="Google Shape;134;p9"/>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9"/>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136" name="Google Shape;136;p9"/>
          <p:cNvSpPr/>
          <p:nvPr/>
        </p:nvSpPr>
        <p:spPr>
          <a:xfrm>
            <a:off x="8325463" y="3444050"/>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9"/>
          <p:cNvGrpSpPr/>
          <p:nvPr/>
        </p:nvGrpSpPr>
        <p:grpSpPr>
          <a:xfrm flipH="1" rot="10800000">
            <a:off x="257471" y="1641226"/>
            <a:ext cx="455742" cy="385444"/>
            <a:chOff x="4052875" y="1592600"/>
            <a:chExt cx="737925" cy="624200"/>
          </a:xfrm>
        </p:grpSpPr>
        <p:sp>
          <p:nvSpPr>
            <p:cNvPr id="138" name="Google Shape;138;p9"/>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5" name="Shape 155"/>
        <p:cNvGrpSpPr/>
        <p:nvPr/>
      </p:nvGrpSpPr>
      <p:grpSpPr>
        <a:xfrm>
          <a:off x="0" y="0"/>
          <a:ext cx="0" cy="0"/>
          <a:chOff x="0" y="0"/>
          <a:chExt cx="0" cy="0"/>
        </a:xfrm>
      </p:grpSpPr>
      <p:sp>
        <p:nvSpPr>
          <p:cNvPr id="156" name="Google Shape;156;p10"/>
          <p:cNvSpPr/>
          <p:nvPr>
            <p:ph idx="2" type="pic"/>
          </p:nvPr>
        </p:nvSpPr>
        <p:spPr>
          <a:xfrm>
            <a:off x="0" y="150"/>
            <a:ext cx="9144000" cy="5143500"/>
          </a:xfrm>
          <a:prstGeom prst="rect">
            <a:avLst/>
          </a:prstGeom>
          <a:noFill/>
          <a:ln>
            <a:noFill/>
          </a:ln>
        </p:spPr>
      </p:sp>
      <p:sp>
        <p:nvSpPr>
          <p:cNvPr id="157" name="Google Shape;157;p10"/>
          <p:cNvSpPr txBox="1"/>
          <p:nvPr>
            <p:ph type="title"/>
          </p:nvPr>
        </p:nvSpPr>
        <p:spPr>
          <a:xfrm>
            <a:off x="713225" y="484425"/>
            <a:ext cx="7717500" cy="5643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5050" y="445025"/>
            <a:ext cx="77703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1pPr>
            <a:lvl2pPr lvl="1">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2pPr>
            <a:lvl3pPr lvl="2">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3pPr>
            <a:lvl4pPr lvl="3">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4pPr>
            <a:lvl5pPr lvl="4">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5pPr>
            <a:lvl6pPr lvl="5">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6pPr>
            <a:lvl7pPr lvl="6">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7pPr>
            <a:lvl8pPr lvl="7">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8pPr>
            <a:lvl9pPr lvl="8">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665050" y="1152475"/>
            <a:ext cx="77703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www.youtube.com/watch?v=GnqsKM383Zo" TargetMode="External"/><Relationship Id="rId4" Type="http://schemas.openxmlformats.org/officeDocument/2006/relationships/image" Target="../media/image9.jpg"/><Relationship Id="rId5" Type="http://schemas.openxmlformats.org/officeDocument/2006/relationships/hyperlink" Target="http://www.youtube.com/watch?v=ycphDLJrb7I" TargetMode="External"/><Relationship Id="rId6"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9"/>
          <p:cNvSpPr txBox="1"/>
          <p:nvPr>
            <p:ph type="ctrTitle"/>
          </p:nvPr>
        </p:nvSpPr>
        <p:spPr>
          <a:xfrm>
            <a:off x="1142550" y="1570350"/>
            <a:ext cx="6858900" cy="16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Brain Blitz</a:t>
            </a:r>
            <a:endParaRPr/>
          </a:p>
          <a:p>
            <a:pPr indent="0" lvl="0" marL="0" rtl="0" algn="ctr">
              <a:spcBef>
                <a:spcPts val="0"/>
              </a:spcBef>
              <a:spcAft>
                <a:spcPts val="0"/>
              </a:spcAft>
              <a:buNone/>
            </a:pPr>
            <a:r>
              <a:t/>
            </a:r>
            <a:endParaRPr/>
          </a:p>
        </p:txBody>
      </p:sp>
      <p:sp>
        <p:nvSpPr>
          <p:cNvPr id="681" name="Google Shape;681;p29"/>
          <p:cNvSpPr txBox="1"/>
          <p:nvPr>
            <p:ph idx="1" type="subTitle"/>
          </p:nvPr>
        </p:nvSpPr>
        <p:spPr>
          <a:xfrm>
            <a:off x="1099050" y="2511763"/>
            <a:ext cx="6858900" cy="4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200202"/>
              </a:buClr>
              <a:buSzPts val="1100"/>
              <a:buFont typeface="Arial"/>
              <a:buNone/>
            </a:pPr>
            <a:r>
              <a:rPr lang="en">
                <a:latin typeface="Press Start 2P"/>
                <a:ea typeface="Press Start 2P"/>
                <a:cs typeface="Press Start 2P"/>
                <a:sym typeface="Press Start 2P"/>
              </a:rPr>
              <a:t>A Trivia Experience</a:t>
            </a:r>
            <a:endParaRPr>
              <a:latin typeface="Press Start 2P"/>
              <a:ea typeface="Press Start 2P"/>
              <a:cs typeface="Press Start 2P"/>
              <a:sym typeface="Press Start 2P"/>
            </a:endParaRPr>
          </a:p>
          <a:p>
            <a:pPr indent="0" lvl="0" marL="0" rtl="0" algn="ctr">
              <a:spcBef>
                <a:spcPts val="0"/>
              </a:spcBef>
              <a:spcAft>
                <a:spcPts val="0"/>
              </a:spcAft>
              <a:buClr>
                <a:srgbClr val="200202"/>
              </a:buClr>
              <a:buSzPts val="1100"/>
              <a:buFont typeface="Arial"/>
              <a:buNone/>
            </a:pPr>
            <a:r>
              <a:t/>
            </a:r>
            <a:endParaRPr>
              <a:latin typeface="Press Start 2P"/>
              <a:ea typeface="Press Start 2P"/>
              <a:cs typeface="Press Start 2P"/>
              <a:sym typeface="Press Start 2P"/>
            </a:endParaRPr>
          </a:p>
          <a:p>
            <a:pPr indent="0" lvl="0" marL="0" rtl="0" algn="ctr">
              <a:spcBef>
                <a:spcPts val="0"/>
              </a:spcBef>
              <a:spcAft>
                <a:spcPts val="0"/>
              </a:spcAft>
              <a:buClr>
                <a:srgbClr val="200202"/>
              </a:buClr>
              <a:buSzPts val="1100"/>
              <a:buFont typeface="Arial"/>
              <a:buNone/>
            </a:pPr>
            <a:br>
              <a:rPr lang="en">
                <a:latin typeface="Press Start 2P"/>
                <a:ea typeface="Press Start 2P"/>
                <a:cs typeface="Press Start 2P"/>
                <a:sym typeface="Press Start 2P"/>
              </a:rPr>
            </a:br>
            <a:r>
              <a:rPr lang="en">
                <a:latin typeface="Press Start 2P"/>
                <a:ea typeface="Press Start 2P"/>
                <a:cs typeface="Press Start 2P"/>
                <a:sym typeface="Press Start 2P"/>
              </a:rPr>
              <a:t>By: Bilal Ahmad, Ahmad NasrAllah, Mohamed Bensassi</a:t>
            </a:r>
            <a:endParaRPr>
              <a:latin typeface="Press Start 2P"/>
              <a:ea typeface="Press Start 2P"/>
              <a:cs typeface="Press Start 2P"/>
              <a:sym typeface="Press Start 2P"/>
            </a:endParaRPr>
          </a:p>
        </p:txBody>
      </p:sp>
      <p:sp>
        <p:nvSpPr>
          <p:cNvPr id="682" name="Google Shape;682;p29"/>
          <p:cNvSpPr/>
          <p:nvPr/>
        </p:nvSpPr>
        <p:spPr>
          <a:xfrm>
            <a:off x="4393738" y="583600"/>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4207974" y="4153488"/>
            <a:ext cx="728045" cy="662104"/>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29"/>
          <p:cNvGrpSpPr/>
          <p:nvPr/>
        </p:nvGrpSpPr>
        <p:grpSpPr>
          <a:xfrm rot="10800000">
            <a:off x="7774725" y="3795575"/>
            <a:ext cx="238275" cy="1347925"/>
            <a:chOff x="474950" y="-375"/>
            <a:chExt cx="238275" cy="940500"/>
          </a:xfrm>
        </p:grpSpPr>
        <p:cxnSp>
          <p:nvCxnSpPr>
            <p:cNvPr id="685" name="Google Shape;685;p29"/>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686" name="Google Shape;686;p29"/>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687" name="Google Shape;687;p29"/>
          <p:cNvGrpSpPr/>
          <p:nvPr/>
        </p:nvGrpSpPr>
        <p:grpSpPr>
          <a:xfrm>
            <a:off x="7784696" y="3295589"/>
            <a:ext cx="455742" cy="385443"/>
            <a:chOff x="4052875" y="1592600"/>
            <a:chExt cx="737925" cy="624200"/>
          </a:xfrm>
        </p:grpSpPr>
        <p:sp>
          <p:nvSpPr>
            <p:cNvPr id="688" name="Google Shape;688;p29"/>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5" name="Google Shape;705;p29"/>
          <p:cNvCxnSpPr/>
          <p:nvPr/>
        </p:nvCxnSpPr>
        <p:spPr>
          <a:xfrm>
            <a:off x="2176325" y="4426175"/>
            <a:ext cx="0" cy="727800"/>
          </a:xfrm>
          <a:prstGeom prst="straightConnector1">
            <a:avLst/>
          </a:prstGeom>
          <a:noFill/>
          <a:ln cap="flat" cmpd="sng" w="19050">
            <a:solidFill>
              <a:schemeClr val="dk1"/>
            </a:solidFill>
            <a:prstDash val="solid"/>
            <a:round/>
            <a:headEnd len="med" w="med" type="none"/>
            <a:tailEnd len="med" w="med" type="none"/>
          </a:ln>
        </p:spPr>
      </p:cxnSp>
      <p:grpSp>
        <p:nvGrpSpPr>
          <p:cNvPr id="706" name="Google Shape;706;p29"/>
          <p:cNvGrpSpPr/>
          <p:nvPr/>
        </p:nvGrpSpPr>
        <p:grpSpPr>
          <a:xfrm>
            <a:off x="1617778" y="350204"/>
            <a:ext cx="728004" cy="727735"/>
            <a:chOff x="2814625" y="1652725"/>
            <a:chExt cx="2428300" cy="2427400"/>
          </a:xfrm>
        </p:grpSpPr>
        <p:sp>
          <p:nvSpPr>
            <p:cNvPr id="707" name="Google Shape;707;p29"/>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0"/>
          <p:cNvSpPr txBox="1"/>
          <p:nvPr>
            <p:ph type="title"/>
          </p:nvPr>
        </p:nvSpPr>
        <p:spPr>
          <a:xfrm>
            <a:off x="713225" y="484425"/>
            <a:ext cx="35583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30" name="Google Shape;730;p30"/>
          <p:cNvSpPr txBox="1"/>
          <p:nvPr>
            <p:ph idx="1" type="body"/>
          </p:nvPr>
        </p:nvSpPr>
        <p:spPr>
          <a:xfrm>
            <a:off x="670725" y="1121575"/>
            <a:ext cx="4218600" cy="311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Our group project presents an interactive trivia game developed for a computer science course CSC 330, offering both educational value and entertainment. The game ensures an engaging experience for players. Leveraging dynamic question generation and a robust scoring system, users are immersed in challenging gameplay. Efficient database management stores user data, showcasing our skills in data handling. Responsive design principles enable accessibility across platforms. By using modern programming languages and frameworks, we align with industry standards, demonstrating our technical proficiency. In summary, our trivia game combines fun and learning while showcasing our team's software development expertise.</a:t>
            </a:r>
            <a:endParaRPr/>
          </a:p>
          <a:p>
            <a:pPr indent="0" lvl="0" marL="0" rtl="0" algn="l">
              <a:spcBef>
                <a:spcPts val="0"/>
              </a:spcBef>
              <a:spcAft>
                <a:spcPts val="0"/>
              </a:spcAft>
              <a:buNone/>
            </a:pPr>
            <a:r>
              <a:t/>
            </a:r>
            <a:endParaRPr/>
          </a:p>
        </p:txBody>
      </p:sp>
      <p:cxnSp>
        <p:nvCxnSpPr>
          <p:cNvPr id="731" name="Google Shape;731;p30"/>
          <p:cNvCxnSpPr/>
          <p:nvPr/>
        </p:nvCxnSpPr>
        <p:spPr>
          <a:xfrm>
            <a:off x="4778050" y="0"/>
            <a:ext cx="0" cy="878100"/>
          </a:xfrm>
          <a:prstGeom prst="straightConnector1">
            <a:avLst/>
          </a:prstGeom>
          <a:noFill/>
          <a:ln cap="flat" cmpd="sng" w="19050">
            <a:solidFill>
              <a:schemeClr val="dk1"/>
            </a:solidFill>
            <a:prstDash val="solid"/>
            <a:round/>
            <a:headEnd len="med" w="med" type="none"/>
            <a:tailEnd len="med" w="med" type="none"/>
          </a:ln>
        </p:spPr>
      </p:cxnSp>
      <p:grpSp>
        <p:nvGrpSpPr>
          <p:cNvPr id="732" name="Google Shape;732;p30"/>
          <p:cNvGrpSpPr/>
          <p:nvPr/>
        </p:nvGrpSpPr>
        <p:grpSpPr>
          <a:xfrm rot="10800000">
            <a:off x="5305950" y="4358275"/>
            <a:ext cx="238275" cy="785223"/>
            <a:chOff x="474950" y="-375"/>
            <a:chExt cx="238275" cy="940500"/>
          </a:xfrm>
        </p:grpSpPr>
        <p:cxnSp>
          <p:nvCxnSpPr>
            <p:cNvPr id="733" name="Google Shape;733;p30"/>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734" name="Google Shape;734;p30"/>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grpSp>
        <p:nvGrpSpPr>
          <p:cNvPr id="735" name="Google Shape;735;p30"/>
          <p:cNvGrpSpPr/>
          <p:nvPr/>
        </p:nvGrpSpPr>
        <p:grpSpPr>
          <a:xfrm>
            <a:off x="4889321" y="400220"/>
            <a:ext cx="369304" cy="554077"/>
            <a:chOff x="3119125" y="3168075"/>
            <a:chExt cx="419425" cy="629275"/>
          </a:xfrm>
        </p:grpSpPr>
        <p:sp>
          <p:nvSpPr>
            <p:cNvPr id="736" name="Google Shape;736;p30"/>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30"/>
          <p:cNvGrpSpPr/>
          <p:nvPr/>
        </p:nvGrpSpPr>
        <p:grpSpPr>
          <a:xfrm>
            <a:off x="5790224" y="4240681"/>
            <a:ext cx="651756" cy="651514"/>
            <a:chOff x="2814625" y="1652725"/>
            <a:chExt cx="2428300" cy="2427400"/>
          </a:xfrm>
        </p:grpSpPr>
        <p:sp>
          <p:nvSpPr>
            <p:cNvPr id="748" name="Google Shape;748;p30"/>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66" name="Google Shape;766;p30"/>
          <p:cNvPicPr preferRelativeResize="0"/>
          <p:nvPr/>
        </p:nvPicPr>
        <p:blipFill>
          <a:blip r:embed="rId3">
            <a:alphaModFix/>
          </a:blip>
          <a:stretch>
            <a:fillRect/>
          </a:stretch>
        </p:blipFill>
        <p:spPr>
          <a:xfrm>
            <a:off x="4889325" y="1399646"/>
            <a:ext cx="4109427" cy="23442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1"/>
          <p:cNvSpPr txBox="1"/>
          <p:nvPr>
            <p:ph type="title"/>
          </p:nvPr>
        </p:nvSpPr>
        <p:spPr>
          <a:xfrm>
            <a:off x="892750" y="134550"/>
            <a:ext cx="77175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INTRODUCTION</a:t>
            </a:r>
            <a:endParaRPr/>
          </a:p>
        </p:txBody>
      </p:sp>
      <p:sp>
        <p:nvSpPr>
          <p:cNvPr id="772" name="Google Shape;772;p31"/>
          <p:cNvSpPr txBox="1"/>
          <p:nvPr>
            <p:ph idx="1" type="subTitle"/>
          </p:nvPr>
        </p:nvSpPr>
        <p:spPr>
          <a:xfrm>
            <a:off x="892754" y="1365125"/>
            <a:ext cx="34254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a Tech Lead, I provide technical guidance and leadership, mentor junior developers, review code, solve technical issues, and communicate with stakeholders to ensure project success.</a:t>
            </a:r>
            <a:endParaRPr/>
          </a:p>
        </p:txBody>
      </p:sp>
      <p:sp>
        <p:nvSpPr>
          <p:cNvPr id="773" name="Google Shape;773;p31"/>
          <p:cNvSpPr txBox="1"/>
          <p:nvPr>
            <p:ph idx="2" type="subTitle"/>
          </p:nvPr>
        </p:nvSpPr>
        <p:spPr>
          <a:xfrm>
            <a:off x="2932854" y="3226825"/>
            <a:ext cx="34251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 a Project Manager/BA, I define project objectives, scope, and timelines while allocating resources. I facilitate communication among teams, oversee requirement documentation, like user stories, and manage their prioritization and completion for efficient project progress tracking.</a:t>
            </a:r>
            <a:endParaRPr/>
          </a:p>
        </p:txBody>
      </p:sp>
      <p:sp>
        <p:nvSpPr>
          <p:cNvPr id="774" name="Google Shape;774;p31"/>
          <p:cNvSpPr txBox="1"/>
          <p:nvPr>
            <p:ph idx="4" type="subTitle"/>
          </p:nvPr>
        </p:nvSpPr>
        <p:spPr>
          <a:xfrm>
            <a:off x="5364821" y="1245200"/>
            <a:ext cx="34257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Developers write code based on project requirements and collaborate with team members like Tech Leads and QA Engineers to ensure project progress. They also document their code for clarity and engage in continuous learning to enhance their skills.</a:t>
            </a:r>
            <a:endParaRPr/>
          </a:p>
        </p:txBody>
      </p:sp>
      <p:sp>
        <p:nvSpPr>
          <p:cNvPr id="775" name="Google Shape;775;p31"/>
          <p:cNvSpPr txBox="1"/>
          <p:nvPr>
            <p:ph idx="7" type="subTitle"/>
          </p:nvPr>
        </p:nvSpPr>
        <p:spPr>
          <a:xfrm>
            <a:off x="188425" y="827825"/>
            <a:ext cx="53835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Ahmad</a:t>
            </a:r>
            <a:endParaRPr sz="1400"/>
          </a:p>
          <a:p>
            <a:pPr indent="0" lvl="0" marL="0" rtl="0" algn="ctr">
              <a:spcBef>
                <a:spcPts val="0"/>
              </a:spcBef>
              <a:spcAft>
                <a:spcPts val="0"/>
              </a:spcAft>
              <a:buNone/>
            </a:pPr>
            <a:r>
              <a:rPr lang="en" sz="1400"/>
              <a:t>Nasrallah(Tech Lead)</a:t>
            </a:r>
            <a:endParaRPr sz="1400"/>
          </a:p>
        </p:txBody>
      </p:sp>
      <p:sp>
        <p:nvSpPr>
          <p:cNvPr id="776" name="Google Shape;776;p31"/>
          <p:cNvSpPr txBox="1"/>
          <p:nvPr>
            <p:ph idx="8" type="subTitle"/>
          </p:nvPr>
        </p:nvSpPr>
        <p:spPr>
          <a:xfrm>
            <a:off x="1639450" y="2809775"/>
            <a:ext cx="62241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Bilal Ahmad - (Project Manager   &amp; QA Engineer)</a:t>
            </a:r>
            <a:endParaRPr sz="1400"/>
          </a:p>
        </p:txBody>
      </p:sp>
      <p:sp>
        <p:nvSpPr>
          <p:cNvPr id="777" name="Google Shape;777;p31"/>
          <p:cNvSpPr txBox="1"/>
          <p:nvPr>
            <p:ph idx="13" type="subTitle"/>
          </p:nvPr>
        </p:nvSpPr>
        <p:spPr>
          <a:xfrm>
            <a:off x="4911776" y="763325"/>
            <a:ext cx="46710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Mohammed Bensassi (Developer)</a:t>
            </a:r>
            <a:endParaRPr sz="1400"/>
          </a:p>
        </p:txBody>
      </p:sp>
      <p:grpSp>
        <p:nvGrpSpPr>
          <p:cNvPr id="778" name="Google Shape;778;p31"/>
          <p:cNvGrpSpPr/>
          <p:nvPr/>
        </p:nvGrpSpPr>
        <p:grpSpPr>
          <a:xfrm flipH="1">
            <a:off x="8685839" y="139658"/>
            <a:ext cx="369304" cy="554077"/>
            <a:chOff x="3119125" y="3168075"/>
            <a:chExt cx="419425" cy="629275"/>
          </a:xfrm>
        </p:grpSpPr>
        <p:sp>
          <p:nvSpPr>
            <p:cNvPr id="779" name="Google Shape;779;p31"/>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31"/>
          <p:cNvSpPr/>
          <p:nvPr/>
        </p:nvSpPr>
        <p:spPr>
          <a:xfrm>
            <a:off x="995675" y="4273275"/>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2"/>
          <p:cNvSpPr txBox="1"/>
          <p:nvPr>
            <p:ph idx="1" type="subTitle"/>
          </p:nvPr>
        </p:nvSpPr>
        <p:spPr>
          <a:xfrm>
            <a:off x="732800" y="1012025"/>
            <a:ext cx="31143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Linking Front and back end</a:t>
            </a:r>
            <a:endParaRPr sz="1400"/>
          </a:p>
        </p:txBody>
      </p:sp>
      <p:sp>
        <p:nvSpPr>
          <p:cNvPr id="796" name="Google Shape;796;p32"/>
          <p:cNvSpPr txBox="1"/>
          <p:nvPr>
            <p:ph idx="2" type="subTitle"/>
          </p:nvPr>
        </p:nvSpPr>
        <p:spPr>
          <a:xfrm>
            <a:off x="3829175" y="1258013"/>
            <a:ext cx="45642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t>We tried to link the frontend and backend of a trivia game using Java, but reverted to a basic </a:t>
            </a:r>
            <a:r>
              <a:rPr b="1" lang="en" sz="700"/>
              <a:t>front end</a:t>
            </a:r>
            <a:r>
              <a:rPr b="1" lang="en" sz="700"/>
              <a:t> as we had issues connecting the to the API we wanted but we couldn’t do it in time for the presentation.</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b="1" lang="en" sz="700"/>
              <a:t>The Quiz has a repeating question issue that was caused by the shuffle function that we are currently working on a fix for it.</a:t>
            </a:r>
            <a:endParaRPr b="1" sz="700"/>
          </a:p>
        </p:txBody>
      </p:sp>
      <p:sp>
        <p:nvSpPr>
          <p:cNvPr id="797" name="Google Shape;797;p32"/>
          <p:cNvSpPr txBox="1"/>
          <p:nvPr>
            <p:ph idx="3" type="subTitle"/>
          </p:nvPr>
        </p:nvSpPr>
        <p:spPr>
          <a:xfrm>
            <a:off x="3847000" y="2209538"/>
            <a:ext cx="45642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t>We set up a Java-based backend using a simple HTTP server using Java's built-in HttpServer class, running on port 8000. It defines multiple endpoints to handle different types of requests, such as logging in, registering, starting a game, submitting answers, and fetching questions. Each request type is handled by a specific method that processes POST data received from clients. These methods utilize a lambda-style approach to abstract the handling logic for each endpoint, allowing for streamlined processing of incoming data such as usernames, passwords, and game-related commands.</a:t>
            </a:r>
            <a:endParaRPr b="1" sz="700"/>
          </a:p>
        </p:txBody>
      </p:sp>
      <p:sp>
        <p:nvSpPr>
          <p:cNvPr id="798" name="Google Shape;798;p32"/>
          <p:cNvSpPr txBox="1"/>
          <p:nvPr>
            <p:ph idx="4" type="subTitle"/>
          </p:nvPr>
        </p:nvSpPr>
        <p:spPr>
          <a:xfrm>
            <a:off x="3753150" y="3220925"/>
            <a:ext cx="45642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t>The Leaderboard.java class in our application is designed to manage and persist player scores for a trivia game using a HashMap. It supports loading and saving scores from a file, updating individual scores, and retrieving a sorted list of top scores.</a:t>
            </a:r>
            <a:endParaRPr b="1" sz="700"/>
          </a:p>
        </p:txBody>
      </p:sp>
      <p:sp>
        <p:nvSpPr>
          <p:cNvPr id="799" name="Google Shape;799;p32"/>
          <p:cNvSpPr txBox="1"/>
          <p:nvPr>
            <p:ph idx="5" type="subTitle"/>
          </p:nvPr>
        </p:nvSpPr>
        <p:spPr>
          <a:xfrm>
            <a:off x="732800" y="2209550"/>
            <a:ext cx="31143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Creating a server</a:t>
            </a:r>
            <a:endParaRPr sz="1400"/>
          </a:p>
        </p:txBody>
      </p:sp>
      <p:sp>
        <p:nvSpPr>
          <p:cNvPr id="800" name="Google Shape;800;p32"/>
          <p:cNvSpPr txBox="1"/>
          <p:nvPr>
            <p:ph idx="6" type="subTitle"/>
          </p:nvPr>
        </p:nvSpPr>
        <p:spPr>
          <a:xfrm>
            <a:off x="638850" y="2836850"/>
            <a:ext cx="31143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Leaderboard</a:t>
            </a:r>
            <a:endParaRPr sz="1400"/>
          </a:p>
        </p:txBody>
      </p:sp>
      <p:grpSp>
        <p:nvGrpSpPr>
          <p:cNvPr id="801" name="Google Shape;801;p32"/>
          <p:cNvGrpSpPr/>
          <p:nvPr/>
        </p:nvGrpSpPr>
        <p:grpSpPr>
          <a:xfrm>
            <a:off x="2759946" y="4477989"/>
            <a:ext cx="455742" cy="385443"/>
            <a:chOff x="4052875" y="1592600"/>
            <a:chExt cx="737925" cy="624200"/>
          </a:xfrm>
        </p:grpSpPr>
        <p:sp>
          <p:nvSpPr>
            <p:cNvPr id="802" name="Google Shape;802;p32"/>
            <p:cNvSpPr/>
            <p:nvPr/>
          </p:nvSpPr>
          <p:spPr>
            <a:xfrm>
              <a:off x="4052875" y="1592600"/>
              <a:ext cx="737925" cy="624200"/>
            </a:xfrm>
            <a:custGeom>
              <a:rect b="b" l="l" r="r" t="t"/>
              <a:pathLst>
                <a:path extrusionOk="0" h="24968" w="29517">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3" name="Google Shape;803;p32"/>
            <p:cNvSpPr/>
            <p:nvPr/>
          </p:nvSpPr>
          <p:spPr>
            <a:xfrm>
              <a:off x="4336850" y="1649450"/>
              <a:ext cx="56575" cy="56575"/>
            </a:xfrm>
            <a:custGeom>
              <a:rect b="b" l="l" r="r" t="t"/>
              <a:pathLst>
                <a:path extrusionOk="0" h="2263" w="2263">
                  <a:moveTo>
                    <a:pt x="0" y="0"/>
                  </a:moveTo>
                  <a:lnTo>
                    <a:pt x="0" y="2262"/>
                  </a:lnTo>
                  <a:lnTo>
                    <a:pt x="2262" y="2262"/>
                  </a:lnTo>
                  <a:lnTo>
                    <a:pt x="22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4" name="Google Shape;804;p32"/>
            <p:cNvSpPr/>
            <p:nvPr/>
          </p:nvSpPr>
          <p:spPr>
            <a:xfrm>
              <a:off x="4393700" y="1592875"/>
              <a:ext cx="56575" cy="56600"/>
            </a:xfrm>
            <a:custGeom>
              <a:rect b="b" l="l" r="r" t="t"/>
              <a:pathLst>
                <a:path extrusionOk="0" h="2264" w="2263">
                  <a:moveTo>
                    <a:pt x="0" y="1"/>
                  </a:moveTo>
                  <a:lnTo>
                    <a:pt x="0" y="2263"/>
                  </a:lnTo>
                  <a:lnTo>
                    <a:pt x="2262" y="2263"/>
                  </a:lnTo>
                  <a:lnTo>
                    <a:pt x="2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5" name="Google Shape;805;p32"/>
            <p:cNvSpPr/>
            <p:nvPr/>
          </p:nvSpPr>
          <p:spPr>
            <a:xfrm>
              <a:off x="4280275" y="1706300"/>
              <a:ext cx="56600" cy="56575"/>
            </a:xfrm>
            <a:custGeom>
              <a:rect b="b" l="l" r="r" t="t"/>
              <a:pathLst>
                <a:path extrusionOk="0" h="2263" w="2264">
                  <a:moveTo>
                    <a:pt x="1" y="0"/>
                  </a:moveTo>
                  <a:lnTo>
                    <a:pt x="1"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6" name="Google Shape;806;p32"/>
            <p:cNvSpPr/>
            <p:nvPr/>
          </p:nvSpPr>
          <p:spPr>
            <a:xfrm>
              <a:off x="4223425"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7" name="Google Shape;807;p32"/>
            <p:cNvSpPr/>
            <p:nvPr/>
          </p:nvSpPr>
          <p:spPr>
            <a:xfrm>
              <a:off x="4166275"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8" name="Google Shape;808;p32"/>
            <p:cNvSpPr/>
            <p:nvPr/>
          </p:nvSpPr>
          <p:spPr>
            <a:xfrm>
              <a:off x="4109725" y="1876250"/>
              <a:ext cx="56575" cy="56575"/>
            </a:xfrm>
            <a:custGeom>
              <a:rect b="b" l="l" r="r" t="t"/>
              <a:pathLst>
                <a:path extrusionOk="0" h="2263" w="2263">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09" name="Google Shape;809;p32"/>
            <p:cNvSpPr/>
            <p:nvPr/>
          </p:nvSpPr>
          <p:spPr>
            <a:xfrm>
              <a:off x="4052875" y="1933100"/>
              <a:ext cx="283700" cy="56575"/>
            </a:xfrm>
            <a:custGeom>
              <a:rect b="b" l="l" r="r" t="t"/>
              <a:pathLst>
                <a:path extrusionOk="0" h="2263" w="11348">
                  <a:moveTo>
                    <a:pt x="1" y="1"/>
                  </a:moveTo>
                  <a:lnTo>
                    <a:pt x="1" y="2263"/>
                  </a:lnTo>
                  <a:lnTo>
                    <a:pt x="11347" y="2263"/>
                  </a:lnTo>
                  <a:lnTo>
                    <a:pt x="1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0" name="Google Shape;810;p32"/>
            <p:cNvSpPr/>
            <p:nvPr/>
          </p:nvSpPr>
          <p:spPr>
            <a:xfrm>
              <a:off x="4279975" y="2160225"/>
              <a:ext cx="283400" cy="56575"/>
            </a:xfrm>
            <a:custGeom>
              <a:rect b="b" l="l" r="r" t="t"/>
              <a:pathLst>
                <a:path extrusionOk="0" h="2263" w="11336">
                  <a:moveTo>
                    <a:pt x="1" y="0"/>
                  </a:moveTo>
                  <a:lnTo>
                    <a:pt x="1" y="2262"/>
                  </a:lnTo>
                  <a:lnTo>
                    <a:pt x="11336" y="2262"/>
                  </a:lnTo>
                  <a:lnTo>
                    <a:pt x="11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1" name="Google Shape;811;p32"/>
            <p:cNvSpPr/>
            <p:nvPr/>
          </p:nvSpPr>
          <p:spPr>
            <a:xfrm>
              <a:off x="4280275" y="1989350"/>
              <a:ext cx="56600" cy="227150"/>
            </a:xfrm>
            <a:custGeom>
              <a:rect b="b" l="l" r="r" t="t"/>
              <a:pathLst>
                <a:path extrusionOk="0" h="9086" w="2264">
                  <a:moveTo>
                    <a:pt x="1" y="1"/>
                  </a:moveTo>
                  <a:lnTo>
                    <a:pt x="1"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2" name="Google Shape;812;p32"/>
            <p:cNvSpPr/>
            <p:nvPr/>
          </p:nvSpPr>
          <p:spPr>
            <a:xfrm>
              <a:off x="4450250" y="164945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3" name="Google Shape;813;p32"/>
            <p:cNvSpPr/>
            <p:nvPr/>
          </p:nvSpPr>
          <p:spPr>
            <a:xfrm>
              <a:off x="4507100" y="1706300"/>
              <a:ext cx="56575" cy="56575"/>
            </a:xfrm>
            <a:custGeom>
              <a:rect b="b" l="l" r="r" t="t"/>
              <a:pathLst>
                <a:path extrusionOk="0" h="2263" w="2263">
                  <a:moveTo>
                    <a:pt x="0" y="0"/>
                  </a:moveTo>
                  <a:lnTo>
                    <a:pt x="0" y="2262"/>
                  </a:lnTo>
                  <a:lnTo>
                    <a:pt x="2263" y="2262"/>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4" name="Google Shape;814;p32"/>
            <p:cNvSpPr/>
            <p:nvPr/>
          </p:nvSpPr>
          <p:spPr>
            <a:xfrm>
              <a:off x="4563650" y="176285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5" name="Google Shape;815;p32"/>
            <p:cNvSpPr/>
            <p:nvPr/>
          </p:nvSpPr>
          <p:spPr>
            <a:xfrm>
              <a:off x="4620200" y="1819700"/>
              <a:ext cx="56575" cy="56575"/>
            </a:xfrm>
            <a:custGeom>
              <a:rect b="b" l="l" r="r" t="t"/>
              <a:pathLst>
                <a:path extrusionOk="0" h="2263" w="2263">
                  <a:moveTo>
                    <a:pt x="1" y="0"/>
                  </a:moveTo>
                  <a:lnTo>
                    <a:pt x="1" y="2263"/>
                  </a:lnTo>
                  <a:lnTo>
                    <a:pt x="2263" y="2263"/>
                  </a:lnTo>
                  <a:lnTo>
                    <a:pt x="2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6" name="Google Shape;816;p32"/>
            <p:cNvSpPr/>
            <p:nvPr/>
          </p:nvSpPr>
          <p:spPr>
            <a:xfrm>
              <a:off x="4677050" y="1876250"/>
              <a:ext cx="56600" cy="56575"/>
            </a:xfrm>
            <a:custGeom>
              <a:rect b="b" l="l" r="r" t="t"/>
              <a:pathLst>
                <a:path extrusionOk="0" h="2263" w="2264">
                  <a:moveTo>
                    <a:pt x="1" y="1"/>
                  </a:moveTo>
                  <a:lnTo>
                    <a:pt x="1" y="2263"/>
                  </a:lnTo>
                  <a:lnTo>
                    <a:pt x="2263" y="2263"/>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7" name="Google Shape;817;p32"/>
            <p:cNvSpPr/>
            <p:nvPr/>
          </p:nvSpPr>
          <p:spPr>
            <a:xfrm>
              <a:off x="4506800" y="1933100"/>
              <a:ext cx="283400" cy="56575"/>
            </a:xfrm>
            <a:custGeom>
              <a:rect b="b" l="l" r="r" t="t"/>
              <a:pathLst>
                <a:path extrusionOk="0" h="2263" w="11336">
                  <a:moveTo>
                    <a:pt x="1" y="1"/>
                  </a:moveTo>
                  <a:lnTo>
                    <a:pt x="1" y="2263"/>
                  </a:lnTo>
                  <a:lnTo>
                    <a:pt x="11335" y="2263"/>
                  </a:lnTo>
                  <a:lnTo>
                    <a:pt x="113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818" name="Google Shape;818;p32"/>
            <p:cNvSpPr/>
            <p:nvPr/>
          </p:nvSpPr>
          <p:spPr>
            <a:xfrm>
              <a:off x="4507100" y="1989650"/>
              <a:ext cx="56575" cy="227150"/>
            </a:xfrm>
            <a:custGeom>
              <a:rect b="b" l="l" r="r" t="t"/>
              <a:pathLst>
                <a:path extrusionOk="0" h="9086" w="2263">
                  <a:moveTo>
                    <a:pt x="0" y="1"/>
                  </a:moveTo>
                  <a:lnTo>
                    <a:pt x="0" y="9085"/>
                  </a:lnTo>
                  <a:lnTo>
                    <a:pt x="2263" y="9085"/>
                  </a:lnTo>
                  <a:lnTo>
                    <a:pt x="22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sp>
        <p:nvSpPr>
          <p:cNvPr id="819" name="Google Shape;819;p32"/>
          <p:cNvSpPr txBox="1"/>
          <p:nvPr/>
        </p:nvSpPr>
        <p:spPr>
          <a:xfrm>
            <a:off x="959100" y="390800"/>
            <a:ext cx="75141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ress Start 2P"/>
                <a:ea typeface="Press Start 2P"/>
                <a:cs typeface="Press Start 2P"/>
                <a:sym typeface="Press Start 2P"/>
              </a:rPr>
              <a:t>Obstacles and Solutions</a:t>
            </a:r>
            <a:endParaRPr sz="2400">
              <a:solidFill>
                <a:schemeClr val="dk1"/>
              </a:solidFill>
              <a:latin typeface="Arimo"/>
              <a:ea typeface="Arimo"/>
              <a:cs typeface="Arimo"/>
              <a:sym typeface="Arimo"/>
            </a:endParaRPr>
          </a:p>
        </p:txBody>
      </p:sp>
      <p:sp>
        <p:nvSpPr>
          <p:cNvPr id="820" name="Google Shape;820;p32"/>
          <p:cNvSpPr txBox="1"/>
          <p:nvPr>
            <p:ph idx="6" type="subTitle"/>
          </p:nvPr>
        </p:nvSpPr>
        <p:spPr>
          <a:xfrm>
            <a:off x="505950" y="3794200"/>
            <a:ext cx="31143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Group</a:t>
            </a:r>
            <a:r>
              <a:rPr lang="en" sz="1400"/>
              <a:t> </a:t>
            </a:r>
            <a:r>
              <a:rPr lang="en" sz="1400"/>
              <a:t>Member</a:t>
            </a:r>
            <a:r>
              <a:rPr lang="en" sz="1400"/>
              <a:t> Dropped the class  </a:t>
            </a:r>
            <a:endParaRPr sz="1400"/>
          </a:p>
        </p:txBody>
      </p:sp>
      <p:sp>
        <p:nvSpPr>
          <p:cNvPr id="821" name="Google Shape;821;p32"/>
          <p:cNvSpPr txBox="1"/>
          <p:nvPr>
            <p:ph idx="4" type="subTitle"/>
          </p:nvPr>
        </p:nvSpPr>
        <p:spPr>
          <a:xfrm>
            <a:off x="3829175" y="3879525"/>
            <a:ext cx="45642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t>Since our group member left, it affected us by reallocating tasks and slowing down progress as we adjusted to the change. We documented the work completed by the departing member and redistributed responsibilities among the remaining team to ensure continuity in development. Holding a knowledge-sharing session helped us transfer their tasks smoothly, trying to  minimize the impact on the project timeline and quality.</a:t>
            </a:r>
            <a:endParaRPr b="1" sz="700"/>
          </a:p>
        </p:txBody>
      </p:sp>
      <p:sp>
        <p:nvSpPr>
          <p:cNvPr id="822" name="Google Shape;822;p32"/>
          <p:cNvSpPr txBox="1"/>
          <p:nvPr/>
        </p:nvSpPr>
        <p:spPr>
          <a:xfrm>
            <a:off x="732800" y="1748225"/>
            <a:ext cx="24033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ess Start 2P"/>
                <a:ea typeface="Press Start 2P"/>
                <a:cs typeface="Press Start 2P"/>
                <a:sym typeface="Press Start 2P"/>
              </a:rPr>
              <a:t>Repeating</a:t>
            </a:r>
            <a:br>
              <a:rPr lang="en" sz="1200">
                <a:solidFill>
                  <a:schemeClr val="dk1"/>
                </a:solidFill>
                <a:latin typeface="Press Start 2P"/>
                <a:ea typeface="Press Start 2P"/>
                <a:cs typeface="Press Start 2P"/>
                <a:sym typeface="Press Start 2P"/>
              </a:rPr>
            </a:br>
            <a:r>
              <a:rPr lang="en" sz="1200">
                <a:solidFill>
                  <a:schemeClr val="dk1"/>
                </a:solidFill>
                <a:latin typeface="Press Start 2P"/>
                <a:ea typeface="Press Start 2P"/>
                <a:cs typeface="Press Start 2P"/>
                <a:sym typeface="Press Start 2P"/>
              </a:rPr>
              <a:t>Questions</a:t>
            </a:r>
            <a:endParaRPr sz="1200">
              <a:solidFill>
                <a:schemeClr val="dk1"/>
              </a:solidFill>
              <a:latin typeface="Press Start 2P"/>
              <a:ea typeface="Press Start 2P"/>
              <a:cs typeface="Press Start 2P"/>
              <a:sym typeface="Press Start 2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3"/>
          <p:cNvSpPr txBox="1"/>
          <p:nvPr>
            <p:ph type="title"/>
          </p:nvPr>
        </p:nvSpPr>
        <p:spPr>
          <a:xfrm>
            <a:off x="2021113" y="658425"/>
            <a:ext cx="53949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MVPs</a:t>
            </a:r>
            <a:endParaRPr sz="1800"/>
          </a:p>
        </p:txBody>
      </p:sp>
      <p:sp>
        <p:nvSpPr>
          <p:cNvPr id="828" name="Google Shape;828;p33"/>
          <p:cNvSpPr/>
          <p:nvPr/>
        </p:nvSpPr>
        <p:spPr>
          <a:xfrm>
            <a:off x="4288625" y="4503374"/>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33"/>
          <p:cNvGrpSpPr/>
          <p:nvPr/>
        </p:nvGrpSpPr>
        <p:grpSpPr>
          <a:xfrm>
            <a:off x="8277624" y="271218"/>
            <a:ext cx="651756" cy="651514"/>
            <a:chOff x="2814625" y="1652725"/>
            <a:chExt cx="2428300" cy="2427400"/>
          </a:xfrm>
        </p:grpSpPr>
        <p:sp>
          <p:nvSpPr>
            <p:cNvPr id="830" name="Google Shape;830;p33"/>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3"/>
          <p:cNvGrpSpPr/>
          <p:nvPr/>
        </p:nvGrpSpPr>
        <p:grpSpPr>
          <a:xfrm flipH="1">
            <a:off x="8560071" y="2501195"/>
            <a:ext cx="369304" cy="554077"/>
            <a:chOff x="3119125" y="3168075"/>
            <a:chExt cx="419425" cy="629275"/>
          </a:xfrm>
        </p:grpSpPr>
        <p:sp>
          <p:nvSpPr>
            <p:cNvPr id="849" name="Google Shape;849;p33"/>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3"/>
          <p:cNvGrpSpPr/>
          <p:nvPr/>
        </p:nvGrpSpPr>
        <p:grpSpPr>
          <a:xfrm>
            <a:off x="161321" y="2687758"/>
            <a:ext cx="369304" cy="554077"/>
            <a:chOff x="3119125" y="3168075"/>
            <a:chExt cx="419425" cy="629275"/>
          </a:xfrm>
        </p:grpSpPr>
        <p:sp>
          <p:nvSpPr>
            <p:cNvPr id="861" name="Google Shape;861;p33"/>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33"/>
          <p:cNvSpPr txBox="1"/>
          <p:nvPr/>
        </p:nvSpPr>
        <p:spPr>
          <a:xfrm>
            <a:off x="1241825" y="1091775"/>
            <a:ext cx="2925300" cy="3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ess Start 2P"/>
                <a:ea typeface="Press Start 2P"/>
                <a:cs typeface="Press Start 2P"/>
                <a:sym typeface="Press Start 2P"/>
              </a:rPr>
              <a:t>Must Have:</a:t>
            </a:r>
            <a:br>
              <a:rPr lang="en" sz="1200">
                <a:solidFill>
                  <a:schemeClr val="dk1"/>
                </a:solidFill>
                <a:latin typeface="Press Start 2P"/>
                <a:ea typeface="Press Start 2P"/>
                <a:cs typeface="Press Start 2P"/>
                <a:sym typeface="Press Start 2P"/>
              </a:rPr>
            </a:br>
            <a:br>
              <a:rPr lang="en" sz="1200">
                <a:solidFill>
                  <a:schemeClr val="dk1"/>
                </a:solidFill>
                <a:latin typeface="Press Start 2P"/>
                <a:ea typeface="Press Start 2P"/>
                <a:cs typeface="Press Start 2P"/>
                <a:sym typeface="Press Start 2P"/>
              </a:rPr>
            </a:br>
            <a:br>
              <a:rPr lang="en" sz="1200">
                <a:solidFill>
                  <a:schemeClr val="dk1"/>
                </a:solidFill>
                <a:latin typeface="Press Start 2P"/>
                <a:ea typeface="Press Start 2P"/>
                <a:cs typeface="Press Start 2P"/>
                <a:sym typeface="Press Start 2P"/>
              </a:rPr>
            </a:br>
            <a:r>
              <a:rPr lang="en" sz="1200">
                <a:solidFill>
                  <a:schemeClr val="dk1"/>
                </a:solidFill>
                <a:latin typeface="Press Start 2P"/>
                <a:ea typeface="Press Start 2P"/>
                <a:cs typeface="Press Start 2P"/>
                <a:sym typeface="Press Start 2P"/>
              </a:rPr>
              <a:t>User Registration</a:t>
            </a:r>
            <a:endParaRPr sz="12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rPr lang="en" sz="1200">
                <a:solidFill>
                  <a:schemeClr val="dk1"/>
                </a:solidFill>
                <a:latin typeface="Press Start 2P"/>
                <a:ea typeface="Press Start 2P"/>
                <a:cs typeface="Press Start 2P"/>
                <a:sym typeface="Press Start 2P"/>
              </a:rPr>
              <a:t>Score tracking</a:t>
            </a:r>
            <a:endParaRPr sz="12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rPr lang="en" sz="1200">
                <a:solidFill>
                  <a:schemeClr val="dk1"/>
                </a:solidFill>
                <a:latin typeface="Press Start 2P"/>
                <a:ea typeface="Press Start 2P"/>
                <a:cs typeface="Press Start 2P"/>
                <a:sym typeface="Press Start 2P"/>
              </a:rPr>
              <a:t>Final score with questions from quiz and their correct answer</a:t>
            </a:r>
            <a:endParaRPr sz="12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br>
              <a:rPr lang="en" sz="1200">
                <a:solidFill>
                  <a:schemeClr val="dk1"/>
                </a:solidFill>
                <a:latin typeface="Press Start 2P"/>
                <a:ea typeface="Press Start 2P"/>
                <a:cs typeface="Press Start 2P"/>
                <a:sym typeface="Press Start 2P"/>
              </a:rPr>
            </a:br>
            <a:r>
              <a:rPr lang="en" sz="1200">
                <a:solidFill>
                  <a:schemeClr val="dk1"/>
                </a:solidFill>
                <a:latin typeface="Press Start 2P"/>
                <a:ea typeface="Press Start 2P"/>
                <a:cs typeface="Press Start 2P"/>
                <a:sym typeface="Press Start 2P"/>
              </a:rPr>
              <a:t>Leaderboard</a:t>
            </a:r>
            <a:br>
              <a:rPr lang="en" sz="1200">
                <a:solidFill>
                  <a:schemeClr val="dk1"/>
                </a:solidFill>
                <a:latin typeface="Press Start 2P"/>
                <a:ea typeface="Press Start 2P"/>
                <a:cs typeface="Press Start 2P"/>
                <a:sym typeface="Press Start 2P"/>
              </a:rPr>
            </a:br>
            <a:endParaRPr sz="1200">
              <a:solidFill>
                <a:schemeClr val="dk1"/>
              </a:solidFill>
              <a:latin typeface="Press Start 2P"/>
              <a:ea typeface="Press Start 2P"/>
              <a:cs typeface="Press Start 2P"/>
              <a:sym typeface="Press Start 2P"/>
            </a:endParaRPr>
          </a:p>
        </p:txBody>
      </p:sp>
      <p:sp>
        <p:nvSpPr>
          <p:cNvPr id="873" name="Google Shape;873;p33"/>
          <p:cNvSpPr txBox="1"/>
          <p:nvPr/>
        </p:nvSpPr>
        <p:spPr>
          <a:xfrm>
            <a:off x="4841250" y="1091775"/>
            <a:ext cx="3044700" cy="31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ress Start 2P"/>
                <a:ea typeface="Press Start 2P"/>
                <a:cs typeface="Press Start 2P"/>
                <a:sym typeface="Press Start 2P"/>
              </a:rPr>
              <a:t>Should Have:</a:t>
            </a:r>
            <a:br>
              <a:rPr lang="en" sz="1200">
                <a:solidFill>
                  <a:schemeClr val="dk1"/>
                </a:solidFill>
                <a:latin typeface="Press Start 2P"/>
                <a:ea typeface="Press Start 2P"/>
                <a:cs typeface="Press Start 2P"/>
                <a:sym typeface="Press Start 2P"/>
              </a:rPr>
            </a:br>
            <a:br>
              <a:rPr lang="en" sz="1200">
                <a:solidFill>
                  <a:schemeClr val="dk1"/>
                </a:solidFill>
                <a:latin typeface="Press Start 2P"/>
                <a:ea typeface="Press Start 2P"/>
                <a:cs typeface="Press Start 2P"/>
                <a:sym typeface="Press Start 2P"/>
              </a:rPr>
            </a:br>
            <a:r>
              <a:rPr lang="en" sz="1200">
                <a:solidFill>
                  <a:schemeClr val="dk1"/>
                </a:solidFill>
                <a:latin typeface="Press Start 2P"/>
                <a:ea typeface="Press Start 2P"/>
                <a:cs typeface="Press Start 2P"/>
                <a:sym typeface="Press Start 2P"/>
              </a:rPr>
              <a:t>Leaderboard</a:t>
            </a:r>
            <a:br>
              <a:rPr lang="en" sz="1200">
                <a:solidFill>
                  <a:schemeClr val="dk1"/>
                </a:solidFill>
                <a:latin typeface="Press Start 2P"/>
                <a:ea typeface="Press Start 2P"/>
                <a:cs typeface="Press Start 2P"/>
                <a:sym typeface="Press Start 2P"/>
              </a:rPr>
            </a:br>
            <a:br>
              <a:rPr lang="en" sz="1200">
                <a:solidFill>
                  <a:schemeClr val="dk1"/>
                </a:solidFill>
                <a:latin typeface="Press Start 2P"/>
                <a:ea typeface="Press Start 2P"/>
                <a:cs typeface="Press Start 2P"/>
                <a:sym typeface="Press Start 2P"/>
              </a:rPr>
            </a:br>
            <a:r>
              <a:rPr lang="en" sz="1200">
                <a:solidFill>
                  <a:schemeClr val="dk1"/>
                </a:solidFill>
                <a:latin typeface="Press Start 2P"/>
                <a:ea typeface="Press Start 2P"/>
                <a:cs typeface="Press Start 2P"/>
                <a:sym typeface="Press Start 2P"/>
              </a:rPr>
              <a:t>Category selection</a:t>
            </a:r>
            <a:endParaRPr sz="1200">
              <a:solidFill>
                <a:schemeClr val="dk1"/>
              </a:solidFill>
              <a:latin typeface="Press Start 2P"/>
              <a:ea typeface="Press Start 2P"/>
              <a:cs typeface="Press Start 2P"/>
              <a:sym typeface="Press Start 2P"/>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4"/>
          <p:cNvSpPr txBox="1"/>
          <p:nvPr/>
        </p:nvSpPr>
        <p:spPr>
          <a:xfrm>
            <a:off x="713175" y="497050"/>
            <a:ext cx="72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Press Start 2P"/>
                <a:ea typeface="Press Start 2P"/>
                <a:cs typeface="Press Start 2P"/>
                <a:sym typeface="Press Start 2P"/>
              </a:rPr>
              <a:t>VISUAL DEMONSTRATION</a:t>
            </a:r>
            <a:endParaRPr sz="1200">
              <a:solidFill>
                <a:schemeClr val="dk1"/>
              </a:solidFill>
              <a:latin typeface="Arimo"/>
              <a:ea typeface="Arimo"/>
              <a:cs typeface="Arimo"/>
              <a:sym typeface="Arimo"/>
            </a:endParaRPr>
          </a:p>
        </p:txBody>
      </p:sp>
      <p:pic>
        <p:nvPicPr>
          <p:cNvPr id="879" name="Google Shape;879;p34" title="trivia game demo">
            <a:hlinkClick r:id="rId3"/>
          </p:cNvPr>
          <p:cNvPicPr preferRelativeResize="0"/>
          <p:nvPr/>
        </p:nvPicPr>
        <p:blipFill>
          <a:blip r:embed="rId4">
            <a:alphaModFix/>
          </a:blip>
          <a:stretch>
            <a:fillRect/>
          </a:stretch>
        </p:blipFill>
        <p:spPr>
          <a:xfrm>
            <a:off x="147950" y="1578400"/>
            <a:ext cx="3800450" cy="2137750"/>
          </a:xfrm>
          <a:prstGeom prst="rect">
            <a:avLst/>
          </a:prstGeom>
          <a:noFill/>
          <a:ln>
            <a:noFill/>
          </a:ln>
        </p:spPr>
      </p:pic>
      <p:pic>
        <p:nvPicPr>
          <p:cNvPr descr="project for 330" id="880" name="Google Shape;880;p34" title="Brain Blitz">
            <a:hlinkClick r:id="rId5"/>
          </p:cNvPr>
          <p:cNvPicPr preferRelativeResize="0"/>
          <p:nvPr/>
        </p:nvPicPr>
        <p:blipFill>
          <a:blip r:embed="rId6">
            <a:alphaModFix/>
          </a:blip>
          <a:stretch>
            <a:fillRect/>
          </a:stretch>
        </p:blipFill>
        <p:spPr>
          <a:xfrm>
            <a:off x="4300175" y="1209100"/>
            <a:ext cx="4456975" cy="250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5"/>
          <p:cNvSpPr txBox="1"/>
          <p:nvPr>
            <p:ph type="title"/>
          </p:nvPr>
        </p:nvSpPr>
        <p:spPr>
          <a:xfrm>
            <a:off x="1794913" y="308900"/>
            <a:ext cx="5768100" cy="82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UML Diagram</a:t>
            </a:r>
            <a:endParaRPr/>
          </a:p>
        </p:txBody>
      </p:sp>
      <p:grpSp>
        <p:nvGrpSpPr>
          <p:cNvPr id="886" name="Google Shape;886;p35"/>
          <p:cNvGrpSpPr/>
          <p:nvPr/>
        </p:nvGrpSpPr>
        <p:grpSpPr>
          <a:xfrm flipH="1" rot="10800000">
            <a:off x="703550" y="3419658"/>
            <a:ext cx="238275" cy="1723842"/>
            <a:chOff x="474950" y="-375"/>
            <a:chExt cx="238275" cy="940500"/>
          </a:xfrm>
        </p:grpSpPr>
        <p:cxnSp>
          <p:nvCxnSpPr>
            <p:cNvPr id="887" name="Google Shape;887;p35"/>
            <p:cNvCxnSpPr/>
            <p:nvPr/>
          </p:nvCxnSpPr>
          <p:spPr>
            <a:xfrm>
              <a:off x="474950" y="-375"/>
              <a:ext cx="0" cy="940500"/>
            </a:xfrm>
            <a:prstGeom prst="straightConnector1">
              <a:avLst/>
            </a:prstGeom>
            <a:noFill/>
            <a:ln cap="flat" cmpd="sng" w="19050">
              <a:solidFill>
                <a:schemeClr val="dk1"/>
              </a:solidFill>
              <a:prstDash val="solid"/>
              <a:round/>
              <a:headEnd len="med" w="med" type="none"/>
              <a:tailEnd len="med" w="med" type="none"/>
            </a:ln>
          </p:spPr>
        </p:cxnSp>
        <p:cxnSp>
          <p:nvCxnSpPr>
            <p:cNvPr id="888" name="Google Shape;888;p35"/>
            <p:cNvCxnSpPr/>
            <p:nvPr/>
          </p:nvCxnSpPr>
          <p:spPr>
            <a:xfrm>
              <a:off x="713225" y="-375"/>
              <a:ext cx="0" cy="405600"/>
            </a:xfrm>
            <a:prstGeom prst="straightConnector1">
              <a:avLst/>
            </a:prstGeom>
            <a:noFill/>
            <a:ln cap="flat" cmpd="sng" w="19050">
              <a:solidFill>
                <a:schemeClr val="dk1"/>
              </a:solidFill>
              <a:prstDash val="solid"/>
              <a:round/>
              <a:headEnd len="med" w="med" type="none"/>
              <a:tailEnd len="med" w="med" type="none"/>
            </a:ln>
          </p:spPr>
        </p:cxnSp>
      </p:grpSp>
      <p:sp>
        <p:nvSpPr>
          <p:cNvPr id="889" name="Google Shape;889;p35"/>
          <p:cNvSpPr/>
          <p:nvPr/>
        </p:nvSpPr>
        <p:spPr>
          <a:xfrm>
            <a:off x="408600" y="2774549"/>
            <a:ext cx="609257" cy="554057"/>
          </a:xfrm>
          <a:custGeom>
            <a:rect b="b" l="l" r="r" t="t"/>
            <a:pathLst>
              <a:path extrusionOk="0" h="42538" w="46767">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5"/>
          <p:cNvGrpSpPr/>
          <p:nvPr/>
        </p:nvGrpSpPr>
        <p:grpSpPr>
          <a:xfrm>
            <a:off x="8180049" y="1312243"/>
            <a:ext cx="651756" cy="651514"/>
            <a:chOff x="2814625" y="1652725"/>
            <a:chExt cx="2428300" cy="2427400"/>
          </a:xfrm>
        </p:grpSpPr>
        <p:sp>
          <p:nvSpPr>
            <p:cNvPr id="891" name="Google Shape;891;p35"/>
            <p:cNvSpPr/>
            <p:nvPr/>
          </p:nvSpPr>
          <p:spPr>
            <a:xfrm>
              <a:off x="3161400" y="1995900"/>
              <a:ext cx="173550" cy="173575"/>
            </a:xfrm>
            <a:custGeom>
              <a:rect b="b" l="l" r="r" t="t"/>
              <a:pathLst>
                <a:path extrusionOk="0" h="6943" w="6942">
                  <a:moveTo>
                    <a:pt x="0" y="1"/>
                  </a:moveTo>
                  <a:lnTo>
                    <a:pt x="0" y="6942"/>
                  </a:lnTo>
                  <a:lnTo>
                    <a:pt x="6942" y="6942"/>
                  </a:lnTo>
                  <a:lnTo>
                    <a:pt x="6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2988150" y="2169450"/>
              <a:ext cx="173275" cy="346800"/>
            </a:xfrm>
            <a:custGeom>
              <a:rect b="b" l="l" r="r" t="t"/>
              <a:pathLst>
                <a:path extrusionOk="0" h="13872" w="6931">
                  <a:moveTo>
                    <a:pt x="1" y="0"/>
                  </a:moveTo>
                  <a:lnTo>
                    <a:pt x="1" y="6930"/>
                  </a:lnTo>
                  <a:lnTo>
                    <a:pt x="1" y="13871"/>
                  </a:lnTo>
                  <a:lnTo>
                    <a:pt x="6930" y="13871"/>
                  </a:lnTo>
                  <a:lnTo>
                    <a:pt x="6930" y="6930"/>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3616500" y="2175100"/>
              <a:ext cx="173875" cy="520325"/>
            </a:xfrm>
            <a:custGeom>
              <a:rect b="b" l="l" r="r" t="t"/>
              <a:pathLst>
                <a:path extrusionOk="0" h="20813" w="6955">
                  <a:moveTo>
                    <a:pt x="1" y="0"/>
                  </a:moveTo>
                  <a:lnTo>
                    <a:pt x="1" y="6942"/>
                  </a:lnTo>
                  <a:lnTo>
                    <a:pt x="1" y="13883"/>
                  </a:lnTo>
                  <a:lnTo>
                    <a:pt x="1" y="20813"/>
                  </a:lnTo>
                  <a:lnTo>
                    <a:pt x="6954" y="20813"/>
                  </a:lnTo>
                  <a:lnTo>
                    <a:pt x="6954" y="13883"/>
                  </a:lnTo>
                  <a:lnTo>
                    <a:pt x="6954" y="6942"/>
                  </a:lnTo>
                  <a:lnTo>
                    <a:pt x="6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4230875" y="2175100"/>
              <a:ext cx="173250" cy="520325"/>
            </a:xfrm>
            <a:custGeom>
              <a:rect b="b" l="l" r="r" t="t"/>
              <a:pathLst>
                <a:path extrusionOk="0" h="20813" w="6930">
                  <a:moveTo>
                    <a:pt x="0" y="0"/>
                  </a:moveTo>
                  <a:lnTo>
                    <a:pt x="0" y="6942"/>
                  </a:lnTo>
                  <a:lnTo>
                    <a:pt x="0" y="13883"/>
                  </a:lnTo>
                  <a:lnTo>
                    <a:pt x="0" y="20813"/>
                  </a:lnTo>
                  <a:lnTo>
                    <a:pt x="6930" y="20813"/>
                  </a:lnTo>
                  <a:lnTo>
                    <a:pt x="6930" y="13883"/>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2814625" y="2519200"/>
              <a:ext cx="346800" cy="1040625"/>
            </a:xfrm>
            <a:custGeom>
              <a:rect b="b" l="l" r="r" t="t"/>
              <a:pathLst>
                <a:path extrusionOk="0" h="41625" w="13872">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3161400" y="3559800"/>
              <a:ext cx="173550" cy="173550"/>
            </a:xfrm>
            <a:custGeom>
              <a:rect b="b" l="l" r="r" t="t"/>
              <a:pathLst>
                <a:path extrusionOk="0" h="6942" w="6942">
                  <a:moveTo>
                    <a:pt x="0" y="0"/>
                  </a:moveTo>
                  <a:lnTo>
                    <a:pt x="0" y="6942"/>
                  </a:lnTo>
                  <a:lnTo>
                    <a:pt x="6942" y="6942"/>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3334925" y="3733325"/>
              <a:ext cx="347100" cy="173250"/>
            </a:xfrm>
            <a:custGeom>
              <a:rect b="b" l="l" r="r" t="t"/>
              <a:pathLst>
                <a:path extrusionOk="0" h="6930" w="13884">
                  <a:moveTo>
                    <a:pt x="1" y="1"/>
                  </a:moveTo>
                  <a:lnTo>
                    <a:pt x="1" y="6930"/>
                  </a:lnTo>
                  <a:lnTo>
                    <a:pt x="13883" y="6930"/>
                  </a:lnTo>
                  <a:lnTo>
                    <a:pt x="138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4375525" y="3733325"/>
              <a:ext cx="346800" cy="173250"/>
            </a:xfrm>
            <a:custGeom>
              <a:rect b="b" l="l" r="r" t="t"/>
              <a:pathLst>
                <a:path extrusionOk="0" h="6930" w="13872">
                  <a:moveTo>
                    <a:pt x="1" y="1"/>
                  </a:moveTo>
                  <a:lnTo>
                    <a:pt x="1" y="6930"/>
                  </a:lnTo>
                  <a:lnTo>
                    <a:pt x="13872" y="6930"/>
                  </a:lnTo>
                  <a:lnTo>
                    <a:pt x="138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4722300" y="3559800"/>
              <a:ext cx="173275" cy="173550"/>
            </a:xfrm>
            <a:custGeom>
              <a:rect b="b" l="l" r="r" t="t"/>
              <a:pathLst>
                <a:path extrusionOk="0" h="6942" w="6931">
                  <a:moveTo>
                    <a:pt x="1" y="0"/>
                  </a:moveTo>
                  <a:lnTo>
                    <a:pt x="1" y="6942"/>
                  </a:lnTo>
                  <a:lnTo>
                    <a:pt x="6930" y="6942"/>
                  </a:lnTo>
                  <a:lnTo>
                    <a:pt x="69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4895850" y="3212725"/>
              <a:ext cx="173550" cy="347100"/>
            </a:xfrm>
            <a:custGeom>
              <a:rect b="b" l="l" r="r" t="t"/>
              <a:pathLst>
                <a:path extrusionOk="0" h="13884" w="6942">
                  <a:moveTo>
                    <a:pt x="0" y="1"/>
                  </a:moveTo>
                  <a:lnTo>
                    <a:pt x="0" y="6954"/>
                  </a:lnTo>
                  <a:lnTo>
                    <a:pt x="0" y="13883"/>
                  </a:lnTo>
                  <a:lnTo>
                    <a:pt x="6941" y="13883"/>
                  </a:lnTo>
                  <a:lnTo>
                    <a:pt x="6941" y="6954"/>
                  </a:lnTo>
                  <a:lnTo>
                    <a:pt x="6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5069375" y="2519200"/>
              <a:ext cx="173550" cy="693550"/>
            </a:xfrm>
            <a:custGeom>
              <a:rect b="b" l="l" r="r" t="t"/>
              <a:pathLst>
                <a:path extrusionOk="0" h="27742" w="6942">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4895850" y="2172425"/>
              <a:ext cx="173550" cy="346800"/>
            </a:xfrm>
            <a:custGeom>
              <a:rect b="b" l="l" r="r" t="t"/>
              <a:pathLst>
                <a:path extrusionOk="0" h="13872" w="6942">
                  <a:moveTo>
                    <a:pt x="0" y="0"/>
                  </a:moveTo>
                  <a:lnTo>
                    <a:pt x="0" y="6930"/>
                  </a:lnTo>
                  <a:lnTo>
                    <a:pt x="0" y="13871"/>
                  </a:lnTo>
                  <a:lnTo>
                    <a:pt x="6941" y="13871"/>
                  </a:lnTo>
                  <a:lnTo>
                    <a:pt x="6941" y="6930"/>
                  </a:lnTo>
                  <a:lnTo>
                    <a:pt x="69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4722300" y="1998875"/>
              <a:ext cx="173275" cy="173575"/>
            </a:xfrm>
            <a:custGeom>
              <a:rect b="b" l="l" r="r" t="t"/>
              <a:pathLst>
                <a:path extrusionOk="0" h="6943" w="6931">
                  <a:moveTo>
                    <a:pt x="1" y="1"/>
                  </a:moveTo>
                  <a:lnTo>
                    <a:pt x="1" y="6942"/>
                  </a:lnTo>
                  <a:lnTo>
                    <a:pt x="6930" y="6942"/>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3334925" y="1652725"/>
              <a:ext cx="1387400" cy="346175"/>
            </a:xfrm>
            <a:custGeom>
              <a:rect b="b" l="l" r="r" t="t"/>
              <a:pathLst>
                <a:path extrusionOk="0" h="13847" w="55496">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3682000" y="3906550"/>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3682000" y="3186225"/>
              <a:ext cx="693550" cy="173575"/>
            </a:xfrm>
            <a:custGeom>
              <a:rect b="b" l="l" r="r" t="t"/>
              <a:pathLst>
                <a:path extrusionOk="0" h="6943" w="27742">
                  <a:moveTo>
                    <a:pt x="0" y="1"/>
                  </a:moveTo>
                  <a:lnTo>
                    <a:pt x="0" y="6942"/>
                  </a:lnTo>
                  <a:lnTo>
                    <a:pt x="27742" y="6942"/>
                  </a:lnTo>
                  <a:lnTo>
                    <a:pt x="27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4375525"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3508750" y="3013000"/>
              <a:ext cx="173275" cy="173250"/>
            </a:xfrm>
            <a:custGeom>
              <a:rect b="b" l="l" r="r" t="t"/>
              <a:pathLst>
                <a:path extrusionOk="0" h="6930" w="6931">
                  <a:moveTo>
                    <a:pt x="1" y="1"/>
                  </a:moveTo>
                  <a:lnTo>
                    <a:pt x="1" y="6930"/>
                  </a:lnTo>
                  <a:lnTo>
                    <a:pt x="6930" y="6930"/>
                  </a:lnTo>
                  <a:lnTo>
                    <a:pt x="69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9" name="Google Shape;909;p35"/>
          <p:cNvCxnSpPr/>
          <p:nvPr/>
        </p:nvCxnSpPr>
        <p:spPr>
          <a:xfrm>
            <a:off x="7750050" y="3994600"/>
            <a:ext cx="0" cy="1149000"/>
          </a:xfrm>
          <a:prstGeom prst="straightConnector1">
            <a:avLst/>
          </a:prstGeom>
          <a:noFill/>
          <a:ln cap="flat" cmpd="sng" w="19050">
            <a:solidFill>
              <a:schemeClr val="dk1"/>
            </a:solidFill>
            <a:prstDash val="solid"/>
            <a:round/>
            <a:headEnd len="med" w="med" type="none"/>
            <a:tailEnd len="med" w="med" type="none"/>
          </a:ln>
        </p:spPr>
      </p:cxnSp>
      <p:grpSp>
        <p:nvGrpSpPr>
          <p:cNvPr id="910" name="Google Shape;910;p35"/>
          <p:cNvGrpSpPr/>
          <p:nvPr/>
        </p:nvGrpSpPr>
        <p:grpSpPr>
          <a:xfrm flipH="1">
            <a:off x="7810746" y="522220"/>
            <a:ext cx="369304" cy="554077"/>
            <a:chOff x="3119125" y="3168075"/>
            <a:chExt cx="419425" cy="629275"/>
          </a:xfrm>
        </p:grpSpPr>
        <p:sp>
          <p:nvSpPr>
            <p:cNvPr id="911" name="Google Shape;911;p35"/>
            <p:cNvSpPr/>
            <p:nvPr/>
          </p:nvSpPr>
          <p:spPr>
            <a:xfrm>
              <a:off x="3119125" y="3168075"/>
              <a:ext cx="419425" cy="629275"/>
            </a:xfrm>
            <a:custGeom>
              <a:rect b="b" l="l" r="r" t="t"/>
              <a:pathLst>
                <a:path extrusionOk="0" h="25171" w="16777">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3468575" y="3447875"/>
              <a:ext cx="69975" cy="69975"/>
            </a:xfrm>
            <a:custGeom>
              <a:rect b="b" l="l" r="r" t="t"/>
              <a:pathLst>
                <a:path extrusionOk="0" h="2799" w="2799">
                  <a:moveTo>
                    <a:pt x="1" y="1"/>
                  </a:moveTo>
                  <a:lnTo>
                    <a:pt x="1" y="2798"/>
                  </a:lnTo>
                  <a:lnTo>
                    <a:pt x="2799" y="2798"/>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3398625" y="33779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3398625" y="35172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3328975" y="35871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3259025" y="365742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3328975" y="3307975"/>
              <a:ext cx="69975" cy="69975"/>
            </a:xfrm>
            <a:custGeom>
              <a:rect b="b" l="l" r="r" t="t"/>
              <a:pathLst>
                <a:path extrusionOk="0" h="2799" w="2799">
                  <a:moveTo>
                    <a:pt x="1" y="1"/>
                  </a:moveTo>
                  <a:lnTo>
                    <a:pt x="1" y="2799"/>
                  </a:lnTo>
                  <a:lnTo>
                    <a:pt x="2798" y="2799"/>
                  </a:lnTo>
                  <a:lnTo>
                    <a:pt x="27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3259025" y="323802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3189075" y="3168075"/>
              <a:ext cx="69975" cy="69975"/>
            </a:xfrm>
            <a:custGeom>
              <a:rect b="b" l="l" r="r" t="t"/>
              <a:pathLst>
                <a:path extrusionOk="0" h="2799" w="2799">
                  <a:moveTo>
                    <a:pt x="1" y="1"/>
                  </a:moveTo>
                  <a:lnTo>
                    <a:pt x="1" y="2799"/>
                  </a:lnTo>
                  <a:lnTo>
                    <a:pt x="2799" y="279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3189075" y="3727375"/>
              <a:ext cx="69975" cy="69975"/>
            </a:xfrm>
            <a:custGeom>
              <a:rect b="b" l="l" r="r" t="t"/>
              <a:pathLst>
                <a:path extrusionOk="0" h="2799" w="2799">
                  <a:moveTo>
                    <a:pt x="1" y="0"/>
                  </a:moveTo>
                  <a:lnTo>
                    <a:pt x="1" y="2798"/>
                  </a:lnTo>
                  <a:lnTo>
                    <a:pt x="2799" y="2798"/>
                  </a:lnTo>
                  <a:lnTo>
                    <a:pt x="27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3119125" y="3238025"/>
              <a:ext cx="69975" cy="489375"/>
            </a:xfrm>
            <a:custGeom>
              <a:rect b="b" l="l" r="r" t="t"/>
              <a:pathLst>
                <a:path extrusionOk="0" h="19575" w="2799">
                  <a:moveTo>
                    <a:pt x="1" y="1"/>
                  </a:moveTo>
                  <a:lnTo>
                    <a:pt x="1" y="19574"/>
                  </a:lnTo>
                  <a:lnTo>
                    <a:pt x="2799" y="19574"/>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35"/>
          <p:cNvSpPr/>
          <p:nvPr/>
        </p:nvSpPr>
        <p:spPr>
          <a:xfrm>
            <a:off x="1190650" y="621000"/>
            <a:ext cx="356529" cy="356529"/>
          </a:xfrm>
          <a:custGeom>
            <a:rect b="b" l="l" r="r" t="t"/>
            <a:pathLst>
              <a:path extrusionOk="0" h="18914" w="18914">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3" name="Google Shape;923;p35"/>
          <p:cNvPicPr preferRelativeResize="0"/>
          <p:nvPr/>
        </p:nvPicPr>
        <p:blipFill>
          <a:blip r:embed="rId3">
            <a:alphaModFix/>
          </a:blip>
          <a:stretch>
            <a:fillRect/>
          </a:stretch>
        </p:blipFill>
        <p:spPr>
          <a:xfrm>
            <a:off x="54375" y="1482182"/>
            <a:ext cx="9144003" cy="31387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6"/>
          <p:cNvSpPr txBox="1"/>
          <p:nvPr/>
        </p:nvSpPr>
        <p:spPr>
          <a:xfrm>
            <a:off x="713175" y="497050"/>
            <a:ext cx="72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Press Start 2P"/>
                <a:ea typeface="Press Start 2P"/>
                <a:cs typeface="Press Start 2P"/>
                <a:sym typeface="Press Start 2P"/>
              </a:rPr>
              <a:t>Future Plans</a:t>
            </a:r>
            <a:endParaRPr sz="1200">
              <a:solidFill>
                <a:schemeClr val="dk1"/>
              </a:solidFill>
              <a:latin typeface="Arimo"/>
              <a:ea typeface="Arimo"/>
              <a:cs typeface="Arimo"/>
              <a:sym typeface="Arimo"/>
            </a:endParaRPr>
          </a:p>
        </p:txBody>
      </p:sp>
      <p:sp>
        <p:nvSpPr>
          <p:cNvPr id="929" name="Google Shape;929;p36"/>
          <p:cNvSpPr txBox="1"/>
          <p:nvPr/>
        </p:nvSpPr>
        <p:spPr>
          <a:xfrm>
            <a:off x="665500" y="961275"/>
            <a:ext cx="7709700" cy="3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Press Start 2P"/>
              <a:ea typeface="Press Start 2P"/>
              <a:cs typeface="Press Start 2P"/>
              <a:sym typeface="Press Start 2P"/>
            </a:endParaRPr>
          </a:p>
        </p:txBody>
      </p:sp>
      <p:sp>
        <p:nvSpPr>
          <p:cNvPr id="930" name="Google Shape;930;p36"/>
          <p:cNvSpPr txBox="1"/>
          <p:nvPr/>
        </p:nvSpPr>
        <p:spPr>
          <a:xfrm>
            <a:off x="749925" y="1852975"/>
            <a:ext cx="7188000" cy="3686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ress Start 2P"/>
              <a:buChar char="●"/>
            </a:pPr>
            <a:r>
              <a:rPr lang="en">
                <a:solidFill>
                  <a:schemeClr val="dk1"/>
                </a:solidFill>
                <a:latin typeface="Press Start 2P"/>
                <a:ea typeface="Press Start 2P"/>
                <a:cs typeface="Press Start 2P"/>
                <a:sym typeface="Press Start 2P"/>
              </a:rPr>
              <a:t>Multiplayer Game Rooms using an actual server</a:t>
            </a:r>
            <a:endParaRPr>
              <a:solidFill>
                <a:schemeClr val="dk1"/>
              </a:solidFill>
              <a:latin typeface="Press Start 2P"/>
              <a:ea typeface="Press Start 2P"/>
              <a:cs typeface="Press Start 2P"/>
              <a:sym typeface="Press Start 2P"/>
            </a:endParaRPr>
          </a:p>
          <a:p>
            <a:pPr indent="-317500" lvl="0" marL="457200" rtl="0" algn="l">
              <a:lnSpc>
                <a:spcPct val="200000"/>
              </a:lnSpc>
              <a:spcBef>
                <a:spcPts val="0"/>
              </a:spcBef>
              <a:spcAft>
                <a:spcPts val="0"/>
              </a:spcAft>
              <a:buClr>
                <a:schemeClr val="dk1"/>
              </a:buClr>
              <a:buSzPts val="1400"/>
              <a:buFont typeface="Press Start 2P"/>
              <a:buChar char="●"/>
            </a:pPr>
            <a:r>
              <a:rPr lang="en">
                <a:solidFill>
                  <a:schemeClr val="dk1"/>
                </a:solidFill>
                <a:latin typeface="Press Start 2P"/>
                <a:ea typeface="Press Start 2P"/>
                <a:cs typeface="Press Start 2P"/>
                <a:sym typeface="Press Start 2P"/>
              </a:rPr>
              <a:t>Constantly Updating Leaderboard</a:t>
            </a:r>
            <a:endParaRPr>
              <a:solidFill>
                <a:schemeClr val="dk1"/>
              </a:solidFill>
              <a:latin typeface="Press Start 2P"/>
              <a:ea typeface="Press Start 2P"/>
              <a:cs typeface="Press Start 2P"/>
              <a:sym typeface="Press Start 2P"/>
            </a:endParaRPr>
          </a:p>
          <a:p>
            <a:pPr indent="-317500" lvl="0" marL="457200" rtl="0" algn="l">
              <a:lnSpc>
                <a:spcPct val="200000"/>
              </a:lnSpc>
              <a:spcBef>
                <a:spcPts val="0"/>
              </a:spcBef>
              <a:spcAft>
                <a:spcPts val="0"/>
              </a:spcAft>
              <a:buClr>
                <a:schemeClr val="dk1"/>
              </a:buClr>
              <a:buSzPts val="1400"/>
              <a:buFont typeface="Press Start 2P"/>
              <a:buChar char="●"/>
            </a:pPr>
            <a:r>
              <a:rPr lang="en">
                <a:solidFill>
                  <a:schemeClr val="dk1"/>
                </a:solidFill>
                <a:latin typeface="Press Start 2P"/>
                <a:ea typeface="Press Start 2P"/>
                <a:cs typeface="Press Start 2P"/>
                <a:sym typeface="Press Start 2P"/>
              </a:rPr>
              <a:t>Multiple Categories</a:t>
            </a: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br>
              <a:rPr lang="en">
                <a:solidFill>
                  <a:schemeClr val="dk1"/>
                </a:solidFill>
                <a:latin typeface="Press Start 2P"/>
                <a:ea typeface="Press Start 2P"/>
                <a:cs typeface="Press Start 2P"/>
                <a:sym typeface="Press Start 2P"/>
              </a:rPr>
            </a:br>
            <a:endParaRPr>
              <a:solidFill>
                <a:schemeClr val="dk1"/>
              </a:solidFill>
              <a:latin typeface="Press Start 2P"/>
              <a:ea typeface="Press Start 2P"/>
              <a:cs typeface="Press Start 2P"/>
              <a:sym typeface="Press Start 2P"/>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7"/>
          <p:cNvSpPr txBox="1"/>
          <p:nvPr>
            <p:ph type="title"/>
          </p:nvPr>
        </p:nvSpPr>
        <p:spPr>
          <a:xfrm>
            <a:off x="713225" y="484425"/>
            <a:ext cx="77175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936" name="Google Shape;936;p37"/>
          <p:cNvSpPr txBox="1"/>
          <p:nvPr/>
        </p:nvSpPr>
        <p:spPr>
          <a:xfrm>
            <a:off x="1001275" y="1229050"/>
            <a:ext cx="2211900" cy="5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ress Start 2P"/>
                <a:ea typeface="Press Start 2P"/>
                <a:cs typeface="Press Start 2P"/>
                <a:sym typeface="Press Start 2P"/>
              </a:rPr>
              <a:t>Coding</a:t>
            </a:r>
            <a:endParaRPr sz="1200">
              <a:solidFill>
                <a:schemeClr val="dk1"/>
              </a:solidFill>
              <a:latin typeface="Press Start 2P"/>
              <a:ea typeface="Press Start 2P"/>
              <a:cs typeface="Press Start 2P"/>
              <a:sym typeface="Press Start 2P"/>
            </a:endParaRPr>
          </a:p>
          <a:p>
            <a:pPr indent="0" lvl="0" marL="0" rtl="0" algn="ctr">
              <a:spcBef>
                <a:spcPts val="0"/>
              </a:spcBef>
              <a:spcAft>
                <a:spcPts val="0"/>
              </a:spcAft>
              <a:buNone/>
            </a:pPr>
            <a:r>
              <a:rPr lang="en" sz="1200">
                <a:solidFill>
                  <a:schemeClr val="dk1"/>
                </a:solidFill>
                <a:latin typeface="Press Start 2P"/>
                <a:ea typeface="Press Start 2P"/>
                <a:cs typeface="Press Start 2P"/>
                <a:sym typeface="Press Start 2P"/>
              </a:rPr>
              <a:t>Platform used </a:t>
            </a:r>
            <a:endParaRPr sz="1200">
              <a:solidFill>
                <a:schemeClr val="dk1"/>
              </a:solidFill>
              <a:latin typeface="Arimo"/>
              <a:ea typeface="Arimo"/>
              <a:cs typeface="Arimo"/>
              <a:sym typeface="Arimo"/>
            </a:endParaRPr>
          </a:p>
        </p:txBody>
      </p:sp>
      <p:sp>
        <p:nvSpPr>
          <p:cNvPr id="937" name="Google Shape;937;p37"/>
          <p:cNvSpPr txBox="1"/>
          <p:nvPr/>
        </p:nvSpPr>
        <p:spPr>
          <a:xfrm>
            <a:off x="5497675" y="1335650"/>
            <a:ext cx="2765700" cy="56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ress Start 2P"/>
                <a:ea typeface="Press Start 2P"/>
                <a:cs typeface="Press Start 2P"/>
                <a:sym typeface="Press Start 2P"/>
              </a:rPr>
              <a:t>Programming</a:t>
            </a:r>
            <a:endParaRPr sz="1200">
              <a:solidFill>
                <a:schemeClr val="dk1"/>
              </a:solidFill>
              <a:latin typeface="Press Start 2P"/>
              <a:ea typeface="Press Start 2P"/>
              <a:cs typeface="Press Start 2P"/>
              <a:sym typeface="Press Start 2P"/>
            </a:endParaRPr>
          </a:p>
          <a:p>
            <a:pPr indent="0" lvl="0" marL="0" rtl="0" algn="ctr">
              <a:spcBef>
                <a:spcPts val="0"/>
              </a:spcBef>
              <a:spcAft>
                <a:spcPts val="0"/>
              </a:spcAft>
              <a:buNone/>
            </a:pPr>
            <a:r>
              <a:rPr lang="en" sz="1200">
                <a:solidFill>
                  <a:schemeClr val="dk1"/>
                </a:solidFill>
                <a:latin typeface="Press Start 2P"/>
                <a:ea typeface="Press Start 2P"/>
                <a:cs typeface="Press Start 2P"/>
                <a:sym typeface="Press Start 2P"/>
              </a:rPr>
              <a:t>Language used </a:t>
            </a:r>
            <a:endParaRPr sz="1200">
              <a:solidFill>
                <a:schemeClr val="dk1"/>
              </a:solidFill>
              <a:latin typeface="Arimo"/>
              <a:ea typeface="Arimo"/>
              <a:cs typeface="Arimo"/>
              <a:sym typeface="Arimo"/>
            </a:endParaRPr>
          </a:p>
        </p:txBody>
      </p:sp>
      <p:pic>
        <p:nvPicPr>
          <p:cNvPr id="938" name="Google Shape;938;p37"/>
          <p:cNvPicPr preferRelativeResize="0"/>
          <p:nvPr/>
        </p:nvPicPr>
        <p:blipFill>
          <a:blip r:embed="rId3">
            <a:alphaModFix/>
          </a:blip>
          <a:stretch>
            <a:fillRect/>
          </a:stretch>
        </p:blipFill>
        <p:spPr>
          <a:xfrm>
            <a:off x="4225950" y="2003750"/>
            <a:ext cx="1946775" cy="1263600"/>
          </a:xfrm>
          <a:prstGeom prst="rect">
            <a:avLst/>
          </a:prstGeom>
          <a:noFill/>
          <a:ln>
            <a:noFill/>
          </a:ln>
        </p:spPr>
      </p:pic>
      <p:pic>
        <p:nvPicPr>
          <p:cNvPr id="939" name="Google Shape;939;p37"/>
          <p:cNvPicPr preferRelativeResize="0"/>
          <p:nvPr/>
        </p:nvPicPr>
        <p:blipFill>
          <a:blip r:embed="rId4">
            <a:alphaModFix/>
          </a:blip>
          <a:stretch>
            <a:fillRect/>
          </a:stretch>
        </p:blipFill>
        <p:spPr>
          <a:xfrm>
            <a:off x="6448750" y="2061388"/>
            <a:ext cx="1814625" cy="1020724"/>
          </a:xfrm>
          <a:prstGeom prst="rect">
            <a:avLst/>
          </a:prstGeom>
          <a:noFill/>
          <a:ln>
            <a:noFill/>
          </a:ln>
        </p:spPr>
      </p:pic>
      <p:pic>
        <p:nvPicPr>
          <p:cNvPr id="940" name="Google Shape;940;p37"/>
          <p:cNvPicPr preferRelativeResize="0"/>
          <p:nvPr/>
        </p:nvPicPr>
        <p:blipFill>
          <a:blip r:embed="rId5">
            <a:alphaModFix/>
          </a:blip>
          <a:stretch>
            <a:fillRect/>
          </a:stretch>
        </p:blipFill>
        <p:spPr>
          <a:xfrm>
            <a:off x="891850" y="1899950"/>
            <a:ext cx="1946775" cy="194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cade Effect Newsletter by Slidesgo">
  <a:themeElements>
    <a:clrScheme name="Simple Light">
      <a:dk1>
        <a:srgbClr val="FCFCFC"/>
      </a:dk1>
      <a:lt1>
        <a:srgbClr val="0F0858"/>
      </a:lt1>
      <a:dk2>
        <a:srgbClr val="BD6DFF"/>
      </a:dk2>
      <a:lt2>
        <a:srgbClr val="3730FD"/>
      </a:lt2>
      <a:accent1>
        <a:srgbClr val="FFFFFF"/>
      </a:accent1>
      <a:accent2>
        <a:srgbClr val="FFFFFF"/>
      </a:accent2>
      <a:accent3>
        <a:srgbClr val="FFFFFF"/>
      </a:accent3>
      <a:accent4>
        <a:srgbClr val="FFFFFF"/>
      </a:accent4>
      <a:accent5>
        <a:srgbClr val="FFFFFF"/>
      </a:accent5>
      <a:accent6>
        <a:srgbClr val="FFFFFF"/>
      </a:accent6>
      <a:hlink>
        <a:srgbClr val="FCFC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