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5087600" cy="21396325"/>
  <p:notesSz cx="6858000" cy="9144000"/>
  <p:defaultTextStyle>
    <a:defPPr>
      <a:defRPr lang="en-US"/>
    </a:defPPr>
    <a:lvl1pPr marL="0" algn="l" defTabSz="2084741" rtl="0" eaLnBrk="1" latinLnBrk="0" hangingPunct="1">
      <a:defRPr sz="4100" kern="1200">
        <a:solidFill>
          <a:schemeClr val="tx1"/>
        </a:solidFill>
        <a:latin typeface="+mn-lt"/>
        <a:ea typeface="+mn-ea"/>
        <a:cs typeface="+mn-cs"/>
      </a:defRPr>
    </a:lvl1pPr>
    <a:lvl2pPr marL="1042370" algn="l" defTabSz="2084741" rtl="0" eaLnBrk="1" latinLnBrk="0" hangingPunct="1">
      <a:defRPr sz="4100" kern="1200">
        <a:solidFill>
          <a:schemeClr val="tx1"/>
        </a:solidFill>
        <a:latin typeface="+mn-lt"/>
        <a:ea typeface="+mn-ea"/>
        <a:cs typeface="+mn-cs"/>
      </a:defRPr>
    </a:lvl2pPr>
    <a:lvl3pPr marL="2084741" algn="l" defTabSz="2084741" rtl="0" eaLnBrk="1" latinLnBrk="0" hangingPunct="1">
      <a:defRPr sz="4100" kern="1200">
        <a:solidFill>
          <a:schemeClr val="tx1"/>
        </a:solidFill>
        <a:latin typeface="+mn-lt"/>
        <a:ea typeface="+mn-ea"/>
        <a:cs typeface="+mn-cs"/>
      </a:defRPr>
    </a:lvl3pPr>
    <a:lvl4pPr marL="3127111" algn="l" defTabSz="2084741" rtl="0" eaLnBrk="1" latinLnBrk="0" hangingPunct="1">
      <a:defRPr sz="4100" kern="1200">
        <a:solidFill>
          <a:schemeClr val="tx1"/>
        </a:solidFill>
        <a:latin typeface="+mn-lt"/>
        <a:ea typeface="+mn-ea"/>
        <a:cs typeface="+mn-cs"/>
      </a:defRPr>
    </a:lvl4pPr>
    <a:lvl5pPr marL="4169481" algn="l" defTabSz="2084741" rtl="0" eaLnBrk="1" latinLnBrk="0" hangingPunct="1">
      <a:defRPr sz="4100" kern="1200">
        <a:solidFill>
          <a:schemeClr val="tx1"/>
        </a:solidFill>
        <a:latin typeface="+mn-lt"/>
        <a:ea typeface="+mn-ea"/>
        <a:cs typeface="+mn-cs"/>
      </a:defRPr>
    </a:lvl5pPr>
    <a:lvl6pPr marL="5211851" algn="l" defTabSz="2084741" rtl="0" eaLnBrk="1" latinLnBrk="0" hangingPunct="1">
      <a:defRPr sz="4100" kern="1200">
        <a:solidFill>
          <a:schemeClr val="tx1"/>
        </a:solidFill>
        <a:latin typeface="+mn-lt"/>
        <a:ea typeface="+mn-ea"/>
        <a:cs typeface="+mn-cs"/>
      </a:defRPr>
    </a:lvl6pPr>
    <a:lvl7pPr marL="6254222" algn="l" defTabSz="2084741" rtl="0" eaLnBrk="1" latinLnBrk="0" hangingPunct="1">
      <a:defRPr sz="4100" kern="1200">
        <a:solidFill>
          <a:schemeClr val="tx1"/>
        </a:solidFill>
        <a:latin typeface="+mn-lt"/>
        <a:ea typeface="+mn-ea"/>
        <a:cs typeface="+mn-cs"/>
      </a:defRPr>
    </a:lvl7pPr>
    <a:lvl8pPr marL="7296592" algn="l" defTabSz="2084741" rtl="0" eaLnBrk="1" latinLnBrk="0" hangingPunct="1">
      <a:defRPr sz="4100" kern="1200">
        <a:solidFill>
          <a:schemeClr val="tx1"/>
        </a:solidFill>
        <a:latin typeface="+mn-lt"/>
        <a:ea typeface="+mn-ea"/>
        <a:cs typeface="+mn-cs"/>
      </a:defRPr>
    </a:lvl8pPr>
    <a:lvl9pPr marL="8338962" algn="l" defTabSz="2084741" rtl="0" eaLnBrk="1" latinLnBrk="0" hangingPunct="1">
      <a:defRPr sz="4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9">
          <p15:clr>
            <a:srgbClr val="A4A3A4"/>
          </p15:clr>
        </p15:guide>
        <p15:guide id="2" pos="47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93" autoAdjust="0"/>
    <p:restoredTop sz="94660"/>
  </p:normalViewPr>
  <p:slideViewPr>
    <p:cSldViewPr>
      <p:cViewPr varScale="1">
        <p:scale>
          <a:sx n="40" d="100"/>
          <a:sy n="40" d="100"/>
        </p:scale>
        <p:origin x="3902" y="29"/>
      </p:cViewPr>
      <p:guideLst>
        <p:guide orient="horz" pos="6739"/>
        <p:guide pos="47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1570" y="6646733"/>
            <a:ext cx="12824460" cy="4586341"/>
          </a:xfrm>
        </p:spPr>
        <p:txBody>
          <a:bodyPr/>
          <a:lstStyle/>
          <a:p>
            <a:r>
              <a:rPr lang="en-US"/>
              <a:t>Click to edit Master title style</a:t>
            </a:r>
          </a:p>
        </p:txBody>
      </p:sp>
      <p:sp>
        <p:nvSpPr>
          <p:cNvPr id="3" name="Subtitle 2"/>
          <p:cNvSpPr>
            <a:spLocks noGrp="1"/>
          </p:cNvSpPr>
          <p:nvPr>
            <p:ph type="subTitle" idx="1"/>
          </p:nvPr>
        </p:nvSpPr>
        <p:spPr>
          <a:xfrm>
            <a:off x="2263140" y="12124584"/>
            <a:ext cx="10561320" cy="5467950"/>
          </a:xfrm>
        </p:spPr>
        <p:txBody>
          <a:bodyPr/>
          <a:lstStyle>
            <a:lvl1pPr marL="0" indent="0" algn="ctr">
              <a:buNone/>
              <a:defRPr>
                <a:solidFill>
                  <a:schemeClr val="tx1">
                    <a:tint val="75000"/>
                  </a:schemeClr>
                </a:solidFill>
              </a:defRPr>
            </a:lvl1pPr>
            <a:lvl2pPr marL="1042370" indent="0" algn="ctr">
              <a:buNone/>
              <a:defRPr>
                <a:solidFill>
                  <a:schemeClr val="tx1">
                    <a:tint val="75000"/>
                  </a:schemeClr>
                </a:solidFill>
              </a:defRPr>
            </a:lvl2pPr>
            <a:lvl3pPr marL="2084741" indent="0" algn="ctr">
              <a:buNone/>
              <a:defRPr>
                <a:solidFill>
                  <a:schemeClr val="tx1">
                    <a:tint val="75000"/>
                  </a:schemeClr>
                </a:solidFill>
              </a:defRPr>
            </a:lvl3pPr>
            <a:lvl4pPr marL="3127111" indent="0" algn="ctr">
              <a:buNone/>
              <a:defRPr>
                <a:solidFill>
                  <a:schemeClr val="tx1">
                    <a:tint val="75000"/>
                  </a:schemeClr>
                </a:solidFill>
              </a:defRPr>
            </a:lvl4pPr>
            <a:lvl5pPr marL="4169481" indent="0" algn="ctr">
              <a:buNone/>
              <a:defRPr>
                <a:solidFill>
                  <a:schemeClr val="tx1">
                    <a:tint val="75000"/>
                  </a:schemeClr>
                </a:solidFill>
              </a:defRPr>
            </a:lvl5pPr>
            <a:lvl6pPr marL="5211851" indent="0" algn="ctr">
              <a:buNone/>
              <a:defRPr>
                <a:solidFill>
                  <a:schemeClr val="tx1">
                    <a:tint val="75000"/>
                  </a:schemeClr>
                </a:solidFill>
              </a:defRPr>
            </a:lvl6pPr>
            <a:lvl7pPr marL="6254222" indent="0" algn="ctr">
              <a:buNone/>
              <a:defRPr>
                <a:solidFill>
                  <a:schemeClr val="tx1">
                    <a:tint val="75000"/>
                  </a:schemeClr>
                </a:solidFill>
              </a:defRPr>
            </a:lvl7pPr>
            <a:lvl8pPr marL="7296592" indent="0" algn="ctr">
              <a:buNone/>
              <a:defRPr>
                <a:solidFill>
                  <a:schemeClr val="tx1">
                    <a:tint val="75000"/>
                  </a:schemeClr>
                </a:solidFill>
              </a:defRPr>
            </a:lvl8pPr>
            <a:lvl9pPr marL="833896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0A3F565-430B-4224-BE10-2EAFBF75E56F}"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8C8F-4DE7-406E-8D7B-AB0A65506AD1}" type="slidenum">
              <a:rPr lang="en-US" smtClean="0"/>
              <a:t>‹#›</a:t>
            </a:fld>
            <a:endParaRPr lang="en-US"/>
          </a:p>
        </p:txBody>
      </p:sp>
    </p:spTree>
    <p:extLst>
      <p:ext uri="{BB962C8B-B14F-4D97-AF65-F5344CB8AC3E}">
        <p14:creationId xmlns:p14="http://schemas.microsoft.com/office/powerpoint/2010/main" val="759909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A3F565-430B-4224-BE10-2EAFBF75E56F}"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8C8F-4DE7-406E-8D7B-AB0A65506AD1}" type="slidenum">
              <a:rPr lang="en-US" smtClean="0"/>
              <a:t>‹#›</a:t>
            </a:fld>
            <a:endParaRPr lang="en-US"/>
          </a:p>
        </p:txBody>
      </p:sp>
    </p:spTree>
    <p:extLst>
      <p:ext uri="{BB962C8B-B14F-4D97-AF65-F5344CB8AC3E}">
        <p14:creationId xmlns:p14="http://schemas.microsoft.com/office/powerpoint/2010/main" val="158295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03881" y="1144111"/>
            <a:ext cx="2546034" cy="24338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5786" y="1144111"/>
            <a:ext cx="7386639" cy="24338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A3F565-430B-4224-BE10-2EAFBF75E56F}"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8C8F-4DE7-406E-8D7B-AB0A65506AD1}" type="slidenum">
              <a:rPr lang="en-US" smtClean="0"/>
              <a:t>‹#›</a:t>
            </a:fld>
            <a:endParaRPr lang="en-US"/>
          </a:p>
        </p:txBody>
      </p:sp>
    </p:spTree>
    <p:extLst>
      <p:ext uri="{BB962C8B-B14F-4D97-AF65-F5344CB8AC3E}">
        <p14:creationId xmlns:p14="http://schemas.microsoft.com/office/powerpoint/2010/main" val="4225169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A3F565-430B-4224-BE10-2EAFBF75E56F}"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8C8F-4DE7-406E-8D7B-AB0A65506AD1}" type="slidenum">
              <a:rPr lang="en-US" smtClean="0"/>
              <a:t>‹#›</a:t>
            </a:fld>
            <a:endParaRPr lang="en-US"/>
          </a:p>
        </p:txBody>
      </p:sp>
    </p:spTree>
    <p:extLst>
      <p:ext uri="{BB962C8B-B14F-4D97-AF65-F5344CB8AC3E}">
        <p14:creationId xmlns:p14="http://schemas.microsoft.com/office/powerpoint/2010/main" val="1257180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1817" y="13749121"/>
            <a:ext cx="12824460" cy="4249548"/>
          </a:xfrm>
        </p:spPr>
        <p:txBody>
          <a:bodyPr anchor="t"/>
          <a:lstStyle>
            <a:lvl1pPr algn="l">
              <a:defRPr sz="9100" b="1" cap="all"/>
            </a:lvl1pPr>
          </a:lstStyle>
          <a:p>
            <a:r>
              <a:rPr lang="en-US"/>
              <a:t>Click to edit Master title style</a:t>
            </a:r>
          </a:p>
        </p:txBody>
      </p:sp>
      <p:sp>
        <p:nvSpPr>
          <p:cNvPr id="3" name="Text Placeholder 2"/>
          <p:cNvSpPr>
            <a:spLocks noGrp="1"/>
          </p:cNvSpPr>
          <p:nvPr>
            <p:ph type="body" idx="1"/>
          </p:nvPr>
        </p:nvSpPr>
        <p:spPr>
          <a:xfrm>
            <a:off x="1191817" y="9068678"/>
            <a:ext cx="12824460" cy="4680444"/>
          </a:xfrm>
        </p:spPr>
        <p:txBody>
          <a:bodyPr anchor="b"/>
          <a:lstStyle>
            <a:lvl1pPr marL="0" indent="0">
              <a:buNone/>
              <a:defRPr sz="4600">
                <a:solidFill>
                  <a:schemeClr val="tx1">
                    <a:tint val="75000"/>
                  </a:schemeClr>
                </a:solidFill>
              </a:defRPr>
            </a:lvl1pPr>
            <a:lvl2pPr marL="1042370" indent="0">
              <a:buNone/>
              <a:defRPr sz="4100">
                <a:solidFill>
                  <a:schemeClr val="tx1">
                    <a:tint val="75000"/>
                  </a:schemeClr>
                </a:solidFill>
              </a:defRPr>
            </a:lvl2pPr>
            <a:lvl3pPr marL="2084741" indent="0">
              <a:buNone/>
              <a:defRPr sz="3600">
                <a:solidFill>
                  <a:schemeClr val="tx1">
                    <a:tint val="75000"/>
                  </a:schemeClr>
                </a:solidFill>
              </a:defRPr>
            </a:lvl3pPr>
            <a:lvl4pPr marL="3127111" indent="0">
              <a:buNone/>
              <a:defRPr sz="3200">
                <a:solidFill>
                  <a:schemeClr val="tx1">
                    <a:tint val="75000"/>
                  </a:schemeClr>
                </a:solidFill>
              </a:defRPr>
            </a:lvl4pPr>
            <a:lvl5pPr marL="4169481" indent="0">
              <a:buNone/>
              <a:defRPr sz="3200">
                <a:solidFill>
                  <a:schemeClr val="tx1">
                    <a:tint val="75000"/>
                  </a:schemeClr>
                </a:solidFill>
              </a:defRPr>
            </a:lvl5pPr>
            <a:lvl6pPr marL="5211851" indent="0">
              <a:buNone/>
              <a:defRPr sz="3200">
                <a:solidFill>
                  <a:schemeClr val="tx1">
                    <a:tint val="75000"/>
                  </a:schemeClr>
                </a:solidFill>
              </a:defRPr>
            </a:lvl6pPr>
            <a:lvl7pPr marL="6254222" indent="0">
              <a:buNone/>
              <a:defRPr sz="3200">
                <a:solidFill>
                  <a:schemeClr val="tx1">
                    <a:tint val="75000"/>
                  </a:schemeClr>
                </a:solidFill>
              </a:defRPr>
            </a:lvl7pPr>
            <a:lvl8pPr marL="7296592" indent="0">
              <a:buNone/>
              <a:defRPr sz="3200">
                <a:solidFill>
                  <a:schemeClr val="tx1">
                    <a:tint val="75000"/>
                  </a:schemeClr>
                </a:solidFill>
              </a:defRPr>
            </a:lvl8pPr>
            <a:lvl9pPr marL="8338962"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3F565-430B-4224-BE10-2EAFBF75E56F}"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8C8F-4DE7-406E-8D7B-AB0A65506AD1}" type="slidenum">
              <a:rPr lang="en-US" smtClean="0"/>
              <a:t>‹#›</a:t>
            </a:fld>
            <a:endParaRPr lang="en-US"/>
          </a:p>
        </p:txBody>
      </p:sp>
    </p:spTree>
    <p:extLst>
      <p:ext uri="{BB962C8B-B14F-4D97-AF65-F5344CB8AC3E}">
        <p14:creationId xmlns:p14="http://schemas.microsoft.com/office/powerpoint/2010/main" val="3932000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5786" y="6656635"/>
            <a:ext cx="4966335" cy="18825797"/>
          </a:xfrm>
        </p:spPr>
        <p:txBody>
          <a:bodyPr/>
          <a:lstStyle>
            <a:lvl1pPr>
              <a:defRPr sz="6400"/>
            </a:lvl1pPr>
            <a:lvl2pPr>
              <a:defRPr sz="5500"/>
            </a:lvl2pPr>
            <a:lvl3pPr>
              <a:defRPr sz="46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83581" y="6656635"/>
            <a:ext cx="4966335" cy="18825797"/>
          </a:xfrm>
        </p:spPr>
        <p:txBody>
          <a:bodyPr/>
          <a:lstStyle>
            <a:lvl1pPr>
              <a:defRPr sz="6400"/>
            </a:lvl1pPr>
            <a:lvl2pPr>
              <a:defRPr sz="5500"/>
            </a:lvl2pPr>
            <a:lvl3pPr>
              <a:defRPr sz="46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A3F565-430B-4224-BE10-2EAFBF75E56F}"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B8C8F-4DE7-406E-8D7B-AB0A65506AD1}" type="slidenum">
              <a:rPr lang="en-US" smtClean="0"/>
              <a:t>‹#›</a:t>
            </a:fld>
            <a:endParaRPr lang="en-US"/>
          </a:p>
        </p:txBody>
      </p:sp>
    </p:spTree>
    <p:extLst>
      <p:ext uri="{BB962C8B-B14F-4D97-AF65-F5344CB8AC3E}">
        <p14:creationId xmlns:p14="http://schemas.microsoft.com/office/powerpoint/2010/main" val="93858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4380" y="856845"/>
            <a:ext cx="13578840" cy="356605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54381" y="4789410"/>
            <a:ext cx="6666310" cy="1995998"/>
          </a:xfrm>
        </p:spPr>
        <p:txBody>
          <a:bodyPr anchor="b"/>
          <a:lstStyle>
            <a:lvl1pPr marL="0" indent="0">
              <a:buNone/>
              <a:defRPr sz="5500" b="1"/>
            </a:lvl1pPr>
            <a:lvl2pPr marL="1042370" indent="0">
              <a:buNone/>
              <a:defRPr sz="4600" b="1"/>
            </a:lvl2pPr>
            <a:lvl3pPr marL="2084741" indent="0">
              <a:buNone/>
              <a:defRPr sz="4100" b="1"/>
            </a:lvl3pPr>
            <a:lvl4pPr marL="3127111" indent="0">
              <a:buNone/>
              <a:defRPr sz="3600" b="1"/>
            </a:lvl4pPr>
            <a:lvl5pPr marL="4169481" indent="0">
              <a:buNone/>
              <a:defRPr sz="3600" b="1"/>
            </a:lvl5pPr>
            <a:lvl6pPr marL="5211851" indent="0">
              <a:buNone/>
              <a:defRPr sz="3600" b="1"/>
            </a:lvl6pPr>
            <a:lvl7pPr marL="6254222" indent="0">
              <a:buNone/>
              <a:defRPr sz="3600" b="1"/>
            </a:lvl7pPr>
            <a:lvl8pPr marL="7296592" indent="0">
              <a:buNone/>
              <a:defRPr sz="3600" b="1"/>
            </a:lvl8pPr>
            <a:lvl9pPr marL="8338962" indent="0">
              <a:buNone/>
              <a:defRPr sz="3600" b="1"/>
            </a:lvl9pPr>
          </a:lstStyle>
          <a:p>
            <a:pPr lvl="0"/>
            <a:r>
              <a:rPr lang="en-US"/>
              <a:t>Click to edit Master text styles</a:t>
            </a:r>
          </a:p>
        </p:txBody>
      </p:sp>
      <p:sp>
        <p:nvSpPr>
          <p:cNvPr id="4" name="Content Placeholder 3"/>
          <p:cNvSpPr>
            <a:spLocks noGrp="1"/>
          </p:cNvSpPr>
          <p:nvPr>
            <p:ph sz="half" idx="2"/>
          </p:nvPr>
        </p:nvSpPr>
        <p:spPr>
          <a:xfrm>
            <a:off x="754381" y="6785408"/>
            <a:ext cx="6666310" cy="12327653"/>
          </a:xfrm>
        </p:spPr>
        <p:txBody>
          <a:bodyPr/>
          <a:lstStyle>
            <a:lvl1pPr>
              <a:defRPr sz="5500"/>
            </a:lvl1pPr>
            <a:lvl2pPr>
              <a:defRPr sz="46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664293" y="4789410"/>
            <a:ext cx="6668928" cy="1995998"/>
          </a:xfrm>
        </p:spPr>
        <p:txBody>
          <a:bodyPr anchor="b"/>
          <a:lstStyle>
            <a:lvl1pPr marL="0" indent="0">
              <a:buNone/>
              <a:defRPr sz="5500" b="1"/>
            </a:lvl1pPr>
            <a:lvl2pPr marL="1042370" indent="0">
              <a:buNone/>
              <a:defRPr sz="4600" b="1"/>
            </a:lvl2pPr>
            <a:lvl3pPr marL="2084741" indent="0">
              <a:buNone/>
              <a:defRPr sz="4100" b="1"/>
            </a:lvl3pPr>
            <a:lvl4pPr marL="3127111" indent="0">
              <a:buNone/>
              <a:defRPr sz="3600" b="1"/>
            </a:lvl4pPr>
            <a:lvl5pPr marL="4169481" indent="0">
              <a:buNone/>
              <a:defRPr sz="3600" b="1"/>
            </a:lvl5pPr>
            <a:lvl6pPr marL="5211851" indent="0">
              <a:buNone/>
              <a:defRPr sz="3600" b="1"/>
            </a:lvl6pPr>
            <a:lvl7pPr marL="6254222" indent="0">
              <a:buNone/>
              <a:defRPr sz="3600" b="1"/>
            </a:lvl7pPr>
            <a:lvl8pPr marL="7296592" indent="0">
              <a:buNone/>
              <a:defRPr sz="3600" b="1"/>
            </a:lvl8pPr>
            <a:lvl9pPr marL="8338962" indent="0">
              <a:buNone/>
              <a:defRPr sz="3600" b="1"/>
            </a:lvl9pPr>
          </a:lstStyle>
          <a:p>
            <a:pPr lvl="0"/>
            <a:r>
              <a:rPr lang="en-US"/>
              <a:t>Click to edit Master text styles</a:t>
            </a:r>
          </a:p>
        </p:txBody>
      </p:sp>
      <p:sp>
        <p:nvSpPr>
          <p:cNvPr id="6" name="Content Placeholder 5"/>
          <p:cNvSpPr>
            <a:spLocks noGrp="1"/>
          </p:cNvSpPr>
          <p:nvPr>
            <p:ph sz="quarter" idx="4"/>
          </p:nvPr>
        </p:nvSpPr>
        <p:spPr>
          <a:xfrm>
            <a:off x="7664293" y="6785408"/>
            <a:ext cx="6668928" cy="12327653"/>
          </a:xfrm>
        </p:spPr>
        <p:txBody>
          <a:bodyPr/>
          <a:lstStyle>
            <a:lvl1pPr>
              <a:defRPr sz="5500"/>
            </a:lvl1pPr>
            <a:lvl2pPr>
              <a:defRPr sz="46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A3F565-430B-4224-BE10-2EAFBF75E56F}" type="datetimeFigureOut">
              <a:rPr lang="en-US" smtClean="0"/>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8C8F-4DE7-406E-8D7B-AB0A65506AD1}" type="slidenum">
              <a:rPr lang="en-US" smtClean="0"/>
              <a:t>‹#›</a:t>
            </a:fld>
            <a:endParaRPr lang="en-US"/>
          </a:p>
        </p:txBody>
      </p:sp>
    </p:spTree>
    <p:extLst>
      <p:ext uri="{BB962C8B-B14F-4D97-AF65-F5344CB8AC3E}">
        <p14:creationId xmlns:p14="http://schemas.microsoft.com/office/powerpoint/2010/main" val="6880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A3F565-430B-4224-BE10-2EAFBF75E56F}" type="datetimeFigureOut">
              <a:rPr lang="en-US" smtClean="0"/>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B8C8F-4DE7-406E-8D7B-AB0A65506AD1}" type="slidenum">
              <a:rPr lang="en-US" smtClean="0"/>
              <a:t>‹#›</a:t>
            </a:fld>
            <a:endParaRPr lang="en-US"/>
          </a:p>
        </p:txBody>
      </p:sp>
    </p:spTree>
    <p:extLst>
      <p:ext uri="{BB962C8B-B14F-4D97-AF65-F5344CB8AC3E}">
        <p14:creationId xmlns:p14="http://schemas.microsoft.com/office/powerpoint/2010/main" val="113040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3F565-430B-4224-BE10-2EAFBF75E56F}" type="datetimeFigureOut">
              <a:rPr lang="en-US" smtClean="0"/>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B8C8F-4DE7-406E-8D7B-AB0A65506AD1}" type="slidenum">
              <a:rPr lang="en-US" smtClean="0"/>
              <a:t>‹#›</a:t>
            </a:fld>
            <a:endParaRPr lang="en-US"/>
          </a:p>
        </p:txBody>
      </p:sp>
    </p:spTree>
    <p:extLst>
      <p:ext uri="{BB962C8B-B14F-4D97-AF65-F5344CB8AC3E}">
        <p14:creationId xmlns:p14="http://schemas.microsoft.com/office/powerpoint/2010/main" val="3692297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4381" y="851892"/>
            <a:ext cx="4963717" cy="3625488"/>
          </a:xfrm>
        </p:spPr>
        <p:txBody>
          <a:bodyPr anchor="b"/>
          <a:lstStyle>
            <a:lvl1pPr algn="l">
              <a:defRPr sz="4600" b="1"/>
            </a:lvl1pPr>
          </a:lstStyle>
          <a:p>
            <a:r>
              <a:rPr lang="en-US"/>
              <a:t>Click to edit Master title style</a:t>
            </a:r>
          </a:p>
        </p:txBody>
      </p:sp>
      <p:sp>
        <p:nvSpPr>
          <p:cNvPr id="3" name="Content Placeholder 2"/>
          <p:cNvSpPr>
            <a:spLocks noGrp="1"/>
          </p:cNvSpPr>
          <p:nvPr>
            <p:ph idx="1"/>
          </p:nvPr>
        </p:nvSpPr>
        <p:spPr>
          <a:xfrm>
            <a:off x="5898832" y="851893"/>
            <a:ext cx="8434389" cy="18261171"/>
          </a:xfrm>
        </p:spPr>
        <p:txBody>
          <a:bodyPr/>
          <a:lstStyle>
            <a:lvl1pPr>
              <a:defRPr sz="7300"/>
            </a:lvl1pPr>
            <a:lvl2pPr>
              <a:defRPr sz="6400"/>
            </a:lvl2pPr>
            <a:lvl3pPr>
              <a:defRPr sz="5500"/>
            </a:lvl3pPr>
            <a:lvl4pPr>
              <a:defRPr sz="4600"/>
            </a:lvl4pPr>
            <a:lvl5pPr>
              <a:defRPr sz="4600"/>
            </a:lvl5pPr>
            <a:lvl6pPr>
              <a:defRPr sz="4600"/>
            </a:lvl6pPr>
            <a:lvl7pPr>
              <a:defRPr sz="4600"/>
            </a:lvl7pPr>
            <a:lvl8pPr>
              <a:defRPr sz="4600"/>
            </a:lvl8pPr>
            <a:lvl9pPr>
              <a:defRPr sz="4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54381" y="4477381"/>
            <a:ext cx="4963717" cy="14635683"/>
          </a:xfrm>
        </p:spPr>
        <p:txBody>
          <a:bodyPr/>
          <a:lstStyle>
            <a:lvl1pPr marL="0" indent="0">
              <a:buNone/>
              <a:defRPr sz="3200"/>
            </a:lvl1pPr>
            <a:lvl2pPr marL="1042370" indent="0">
              <a:buNone/>
              <a:defRPr sz="2700"/>
            </a:lvl2pPr>
            <a:lvl3pPr marL="2084741" indent="0">
              <a:buNone/>
              <a:defRPr sz="2300"/>
            </a:lvl3pPr>
            <a:lvl4pPr marL="3127111" indent="0">
              <a:buNone/>
              <a:defRPr sz="2100"/>
            </a:lvl4pPr>
            <a:lvl5pPr marL="4169481" indent="0">
              <a:buNone/>
              <a:defRPr sz="2100"/>
            </a:lvl5pPr>
            <a:lvl6pPr marL="5211851" indent="0">
              <a:buNone/>
              <a:defRPr sz="2100"/>
            </a:lvl6pPr>
            <a:lvl7pPr marL="6254222" indent="0">
              <a:buNone/>
              <a:defRPr sz="2100"/>
            </a:lvl7pPr>
            <a:lvl8pPr marL="7296592" indent="0">
              <a:buNone/>
              <a:defRPr sz="2100"/>
            </a:lvl8pPr>
            <a:lvl9pPr marL="8338962" indent="0">
              <a:buNone/>
              <a:defRPr sz="2100"/>
            </a:lvl9pPr>
          </a:lstStyle>
          <a:p>
            <a:pPr lvl="0"/>
            <a:r>
              <a:rPr lang="en-US"/>
              <a:t>Click to edit Master text styles</a:t>
            </a:r>
          </a:p>
        </p:txBody>
      </p:sp>
      <p:sp>
        <p:nvSpPr>
          <p:cNvPr id="5" name="Date Placeholder 4"/>
          <p:cNvSpPr>
            <a:spLocks noGrp="1"/>
          </p:cNvSpPr>
          <p:nvPr>
            <p:ph type="dt" sz="half" idx="10"/>
          </p:nvPr>
        </p:nvSpPr>
        <p:spPr/>
        <p:txBody>
          <a:bodyPr/>
          <a:lstStyle/>
          <a:p>
            <a:fld id="{20A3F565-430B-4224-BE10-2EAFBF75E56F}"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B8C8F-4DE7-406E-8D7B-AB0A65506AD1}" type="slidenum">
              <a:rPr lang="en-US" smtClean="0"/>
              <a:t>‹#›</a:t>
            </a:fld>
            <a:endParaRPr lang="en-US"/>
          </a:p>
        </p:txBody>
      </p:sp>
    </p:spTree>
    <p:extLst>
      <p:ext uri="{BB962C8B-B14F-4D97-AF65-F5344CB8AC3E}">
        <p14:creationId xmlns:p14="http://schemas.microsoft.com/office/powerpoint/2010/main" val="516693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57275" y="14977429"/>
            <a:ext cx="9052560" cy="1768171"/>
          </a:xfrm>
        </p:spPr>
        <p:txBody>
          <a:bodyPr anchor="b"/>
          <a:lstStyle>
            <a:lvl1pPr algn="l">
              <a:defRPr sz="4600" b="1"/>
            </a:lvl1pPr>
          </a:lstStyle>
          <a:p>
            <a:r>
              <a:rPr lang="en-US"/>
              <a:t>Click to edit Master title style</a:t>
            </a:r>
          </a:p>
        </p:txBody>
      </p:sp>
      <p:sp>
        <p:nvSpPr>
          <p:cNvPr id="3" name="Picture Placeholder 2"/>
          <p:cNvSpPr>
            <a:spLocks noGrp="1"/>
          </p:cNvSpPr>
          <p:nvPr>
            <p:ph type="pic" idx="1"/>
          </p:nvPr>
        </p:nvSpPr>
        <p:spPr>
          <a:xfrm>
            <a:off x="2957275" y="1911800"/>
            <a:ext cx="9052560" cy="12837795"/>
          </a:xfrm>
        </p:spPr>
        <p:txBody>
          <a:bodyPr/>
          <a:lstStyle>
            <a:lvl1pPr marL="0" indent="0">
              <a:buNone/>
              <a:defRPr sz="7300"/>
            </a:lvl1pPr>
            <a:lvl2pPr marL="1042370" indent="0">
              <a:buNone/>
              <a:defRPr sz="6400"/>
            </a:lvl2pPr>
            <a:lvl3pPr marL="2084741" indent="0">
              <a:buNone/>
              <a:defRPr sz="5500"/>
            </a:lvl3pPr>
            <a:lvl4pPr marL="3127111" indent="0">
              <a:buNone/>
              <a:defRPr sz="4600"/>
            </a:lvl4pPr>
            <a:lvl5pPr marL="4169481" indent="0">
              <a:buNone/>
              <a:defRPr sz="4600"/>
            </a:lvl5pPr>
            <a:lvl6pPr marL="5211851" indent="0">
              <a:buNone/>
              <a:defRPr sz="4600"/>
            </a:lvl6pPr>
            <a:lvl7pPr marL="6254222" indent="0">
              <a:buNone/>
              <a:defRPr sz="4600"/>
            </a:lvl7pPr>
            <a:lvl8pPr marL="7296592" indent="0">
              <a:buNone/>
              <a:defRPr sz="4600"/>
            </a:lvl8pPr>
            <a:lvl9pPr marL="8338962" indent="0">
              <a:buNone/>
              <a:defRPr sz="4600"/>
            </a:lvl9pPr>
          </a:lstStyle>
          <a:p>
            <a:endParaRPr lang="en-US"/>
          </a:p>
        </p:txBody>
      </p:sp>
      <p:sp>
        <p:nvSpPr>
          <p:cNvPr id="4" name="Text Placeholder 3"/>
          <p:cNvSpPr>
            <a:spLocks noGrp="1"/>
          </p:cNvSpPr>
          <p:nvPr>
            <p:ph type="body" sz="half" idx="2"/>
          </p:nvPr>
        </p:nvSpPr>
        <p:spPr>
          <a:xfrm>
            <a:off x="2957275" y="16745600"/>
            <a:ext cx="9052560" cy="2511094"/>
          </a:xfrm>
        </p:spPr>
        <p:txBody>
          <a:bodyPr/>
          <a:lstStyle>
            <a:lvl1pPr marL="0" indent="0">
              <a:buNone/>
              <a:defRPr sz="3200"/>
            </a:lvl1pPr>
            <a:lvl2pPr marL="1042370" indent="0">
              <a:buNone/>
              <a:defRPr sz="2700"/>
            </a:lvl2pPr>
            <a:lvl3pPr marL="2084741" indent="0">
              <a:buNone/>
              <a:defRPr sz="2300"/>
            </a:lvl3pPr>
            <a:lvl4pPr marL="3127111" indent="0">
              <a:buNone/>
              <a:defRPr sz="2100"/>
            </a:lvl4pPr>
            <a:lvl5pPr marL="4169481" indent="0">
              <a:buNone/>
              <a:defRPr sz="2100"/>
            </a:lvl5pPr>
            <a:lvl6pPr marL="5211851" indent="0">
              <a:buNone/>
              <a:defRPr sz="2100"/>
            </a:lvl6pPr>
            <a:lvl7pPr marL="6254222" indent="0">
              <a:buNone/>
              <a:defRPr sz="2100"/>
            </a:lvl7pPr>
            <a:lvl8pPr marL="7296592" indent="0">
              <a:buNone/>
              <a:defRPr sz="2100"/>
            </a:lvl8pPr>
            <a:lvl9pPr marL="8338962" indent="0">
              <a:buNone/>
              <a:defRPr sz="2100"/>
            </a:lvl9pPr>
          </a:lstStyle>
          <a:p>
            <a:pPr lvl="0"/>
            <a:r>
              <a:rPr lang="en-US"/>
              <a:t>Click to edit Master text styles</a:t>
            </a:r>
          </a:p>
        </p:txBody>
      </p:sp>
      <p:sp>
        <p:nvSpPr>
          <p:cNvPr id="5" name="Date Placeholder 4"/>
          <p:cNvSpPr>
            <a:spLocks noGrp="1"/>
          </p:cNvSpPr>
          <p:nvPr>
            <p:ph type="dt" sz="half" idx="10"/>
          </p:nvPr>
        </p:nvSpPr>
        <p:spPr/>
        <p:txBody>
          <a:bodyPr/>
          <a:lstStyle/>
          <a:p>
            <a:fld id="{20A3F565-430B-4224-BE10-2EAFBF75E56F}"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B8C8F-4DE7-406E-8D7B-AB0A65506AD1}" type="slidenum">
              <a:rPr lang="en-US" smtClean="0"/>
              <a:t>‹#›</a:t>
            </a:fld>
            <a:endParaRPr lang="en-US"/>
          </a:p>
        </p:txBody>
      </p:sp>
    </p:spTree>
    <p:extLst>
      <p:ext uri="{BB962C8B-B14F-4D97-AF65-F5344CB8AC3E}">
        <p14:creationId xmlns:p14="http://schemas.microsoft.com/office/powerpoint/2010/main" val="12354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380" y="856845"/>
            <a:ext cx="13578840" cy="3566054"/>
          </a:xfrm>
          <a:prstGeom prst="rect">
            <a:avLst/>
          </a:prstGeom>
        </p:spPr>
        <p:txBody>
          <a:bodyPr vert="horz" lIns="208474" tIns="104237" rIns="208474" bIns="104237" rtlCol="0" anchor="ctr">
            <a:normAutofit/>
          </a:bodyPr>
          <a:lstStyle/>
          <a:p>
            <a:r>
              <a:rPr lang="en-US"/>
              <a:t>Click to edit Master title style</a:t>
            </a:r>
          </a:p>
        </p:txBody>
      </p:sp>
      <p:sp>
        <p:nvSpPr>
          <p:cNvPr id="3" name="Text Placeholder 2"/>
          <p:cNvSpPr>
            <a:spLocks noGrp="1"/>
          </p:cNvSpPr>
          <p:nvPr>
            <p:ph type="body" idx="1"/>
          </p:nvPr>
        </p:nvSpPr>
        <p:spPr>
          <a:xfrm>
            <a:off x="754380" y="4992479"/>
            <a:ext cx="13578840" cy="14120585"/>
          </a:xfrm>
          <a:prstGeom prst="rect">
            <a:avLst/>
          </a:prstGeom>
        </p:spPr>
        <p:txBody>
          <a:bodyPr vert="horz" lIns="208474" tIns="104237" rIns="208474" bIns="10423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4380" y="19831226"/>
            <a:ext cx="3520440" cy="1139155"/>
          </a:xfrm>
          <a:prstGeom prst="rect">
            <a:avLst/>
          </a:prstGeom>
        </p:spPr>
        <p:txBody>
          <a:bodyPr vert="horz" lIns="208474" tIns="104237" rIns="208474" bIns="104237" rtlCol="0" anchor="ctr"/>
          <a:lstStyle>
            <a:lvl1pPr algn="l">
              <a:defRPr sz="2700">
                <a:solidFill>
                  <a:schemeClr val="tx1">
                    <a:tint val="75000"/>
                  </a:schemeClr>
                </a:solidFill>
              </a:defRPr>
            </a:lvl1pPr>
          </a:lstStyle>
          <a:p>
            <a:fld id="{20A3F565-430B-4224-BE10-2EAFBF75E56F}" type="datetimeFigureOut">
              <a:rPr lang="en-US" smtClean="0"/>
              <a:t>5/27/2024</a:t>
            </a:fld>
            <a:endParaRPr lang="en-US"/>
          </a:p>
        </p:txBody>
      </p:sp>
      <p:sp>
        <p:nvSpPr>
          <p:cNvPr id="5" name="Footer Placeholder 4"/>
          <p:cNvSpPr>
            <a:spLocks noGrp="1"/>
          </p:cNvSpPr>
          <p:nvPr>
            <p:ph type="ftr" sz="quarter" idx="3"/>
          </p:nvPr>
        </p:nvSpPr>
        <p:spPr>
          <a:xfrm>
            <a:off x="5154930" y="19831226"/>
            <a:ext cx="4777740" cy="1139155"/>
          </a:xfrm>
          <a:prstGeom prst="rect">
            <a:avLst/>
          </a:prstGeom>
        </p:spPr>
        <p:txBody>
          <a:bodyPr vert="horz" lIns="208474" tIns="104237" rIns="208474" bIns="104237" rtlCol="0" anchor="ctr"/>
          <a:lstStyle>
            <a:lvl1pPr algn="ctr">
              <a:defRPr sz="2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812780" y="19831226"/>
            <a:ext cx="3520440" cy="1139155"/>
          </a:xfrm>
          <a:prstGeom prst="rect">
            <a:avLst/>
          </a:prstGeom>
        </p:spPr>
        <p:txBody>
          <a:bodyPr vert="horz" lIns="208474" tIns="104237" rIns="208474" bIns="104237" rtlCol="0" anchor="ctr"/>
          <a:lstStyle>
            <a:lvl1pPr algn="r">
              <a:defRPr sz="2700">
                <a:solidFill>
                  <a:schemeClr val="tx1">
                    <a:tint val="75000"/>
                  </a:schemeClr>
                </a:solidFill>
              </a:defRPr>
            </a:lvl1pPr>
          </a:lstStyle>
          <a:p>
            <a:fld id="{62DB8C8F-4DE7-406E-8D7B-AB0A65506AD1}" type="slidenum">
              <a:rPr lang="en-US" smtClean="0"/>
              <a:t>‹#›</a:t>
            </a:fld>
            <a:endParaRPr lang="en-US"/>
          </a:p>
        </p:txBody>
      </p:sp>
    </p:spTree>
    <p:extLst>
      <p:ext uri="{BB962C8B-B14F-4D97-AF65-F5344CB8AC3E}">
        <p14:creationId xmlns:p14="http://schemas.microsoft.com/office/powerpoint/2010/main" val="2294046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84741" rtl="0" eaLnBrk="1" latinLnBrk="0" hangingPunct="1">
        <a:spcBef>
          <a:spcPct val="0"/>
        </a:spcBef>
        <a:buNone/>
        <a:defRPr sz="10000" kern="1200">
          <a:solidFill>
            <a:schemeClr val="tx1"/>
          </a:solidFill>
          <a:latin typeface="+mj-lt"/>
          <a:ea typeface="+mj-ea"/>
          <a:cs typeface="+mj-cs"/>
        </a:defRPr>
      </a:lvl1pPr>
    </p:titleStyle>
    <p:bodyStyle>
      <a:lvl1pPr marL="781778" indent="-781778" algn="l" defTabSz="2084741" rtl="0" eaLnBrk="1" latinLnBrk="0" hangingPunct="1">
        <a:spcBef>
          <a:spcPct val="20000"/>
        </a:spcBef>
        <a:buFont typeface="Arial" pitchFamily="34" charset="0"/>
        <a:buChar char="•"/>
        <a:defRPr sz="7300" kern="1200">
          <a:solidFill>
            <a:schemeClr val="tx1"/>
          </a:solidFill>
          <a:latin typeface="+mn-lt"/>
          <a:ea typeface="+mn-ea"/>
          <a:cs typeface="+mn-cs"/>
        </a:defRPr>
      </a:lvl1pPr>
      <a:lvl2pPr marL="1693852" indent="-651481" algn="l" defTabSz="2084741" rtl="0" eaLnBrk="1" latinLnBrk="0" hangingPunct="1">
        <a:spcBef>
          <a:spcPct val="20000"/>
        </a:spcBef>
        <a:buFont typeface="Arial" pitchFamily="34" charset="0"/>
        <a:buChar char="–"/>
        <a:defRPr sz="6400" kern="1200">
          <a:solidFill>
            <a:schemeClr val="tx1"/>
          </a:solidFill>
          <a:latin typeface="+mn-lt"/>
          <a:ea typeface="+mn-ea"/>
          <a:cs typeface="+mn-cs"/>
        </a:defRPr>
      </a:lvl2pPr>
      <a:lvl3pPr marL="2605926" indent="-521185" algn="l" defTabSz="2084741" rtl="0" eaLnBrk="1" latinLnBrk="0" hangingPunct="1">
        <a:spcBef>
          <a:spcPct val="20000"/>
        </a:spcBef>
        <a:buFont typeface="Arial" pitchFamily="34" charset="0"/>
        <a:buChar char="•"/>
        <a:defRPr sz="5500" kern="1200">
          <a:solidFill>
            <a:schemeClr val="tx1"/>
          </a:solidFill>
          <a:latin typeface="+mn-lt"/>
          <a:ea typeface="+mn-ea"/>
          <a:cs typeface="+mn-cs"/>
        </a:defRPr>
      </a:lvl3pPr>
      <a:lvl4pPr marL="3648296" indent="-521185" algn="l" defTabSz="2084741" rtl="0" eaLnBrk="1" latinLnBrk="0" hangingPunct="1">
        <a:spcBef>
          <a:spcPct val="20000"/>
        </a:spcBef>
        <a:buFont typeface="Arial" pitchFamily="34" charset="0"/>
        <a:buChar char="–"/>
        <a:defRPr sz="4600" kern="1200">
          <a:solidFill>
            <a:schemeClr val="tx1"/>
          </a:solidFill>
          <a:latin typeface="+mn-lt"/>
          <a:ea typeface="+mn-ea"/>
          <a:cs typeface="+mn-cs"/>
        </a:defRPr>
      </a:lvl4pPr>
      <a:lvl5pPr marL="4690666" indent="-521185" algn="l" defTabSz="2084741" rtl="0" eaLnBrk="1" latinLnBrk="0" hangingPunct="1">
        <a:spcBef>
          <a:spcPct val="20000"/>
        </a:spcBef>
        <a:buFont typeface="Arial" pitchFamily="34" charset="0"/>
        <a:buChar char="»"/>
        <a:defRPr sz="4600" kern="1200">
          <a:solidFill>
            <a:schemeClr val="tx1"/>
          </a:solidFill>
          <a:latin typeface="+mn-lt"/>
          <a:ea typeface="+mn-ea"/>
          <a:cs typeface="+mn-cs"/>
        </a:defRPr>
      </a:lvl5pPr>
      <a:lvl6pPr marL="5733037" indent="-521185" algn="l" defTabSz="2084741" rtl="0" eaLnBrk="1" latinLnBrk="0" hangingPunct="1">
        <a:spcBef>
          <a:spcPct val="20000"/>
        </a:spcBef>
        <a:buFont typeface="Arial" pitchFamily="34" charset="0"/>
        <a:buChar char="•"/>
        <a:defRPr sz="4600" kern="1200">
          <a:solidFill>
            <a:schemeClr val="tx1"/>
          </a:solidFill>
          <a:latin typeface="+mn-lt"/>
          <a:ea typeface="+mn-ea"/>
          <a:cs typeface="+mn-cs"/>
        </a:defRPr>
      </a:lvl6pPr>
      <a:lvl7pPr marL="6775407" indent="-521185" algn="l" defTabSz="2084741" rtl="0" eaLnBrk="1" latinLnBrk="0" hangingPunct="1">
        <a:spcBef>
          <a:spcPct val="20000"/>
        </a:spcBef>
        <a:buFont typeface="Arial" pitchFamily="34" charset="0"/>
        <a:buChar char="•"/>
        <a:defRPr sz="4600" kern="1200">
          <a:solidFill>
            <a:schemeClr val="tx1"/>
          </a:solidFill>
          <a:latin typeface="+mn-lt"/>
          <a:ea typeface="+mn-ea"/>
          <a:cs typeface="+mn-cs"/>
        </a:defRPr>
      </a:lvl7pPr>
      <a:lvl8pPr marL="7817777" indent="-521185" algn="l" defTabSz="2084741" rtl="0" eaLnBrk="1" latinLnBrk="0" hangingPunct="1">
        <a:spcBef>
          <a:spcPct val="20000"/>
        </a:spcBef>
        <a:buFont typeface="Arial" pitchFamily="34" charset="0"/>
        <a:buChar char="•"/>
        <a:defRPr sz="4600" kern="1200">
          <a:solidFill>
            <a:schemeClr val="tx1"/>
          </a:solidFill>
          <a:latin typeface="+mn-lt"/>
          <a:ea typeface="+mn-ea"/>
          <a:cs typeface="+mn-cs"/>
        </a:defRPr>
      </a:lvl8pPr>
      <a:lvl9pPr marL="8860147" indent="-521185" algn="l" defTabSz="2084741" rtl="0" eaLnBrk="1" latinLnBrk="0" hangingPunct="1">
        <a:spcBef>
          <a:spcPct val="20000"/>
        </a:spcBef>
        <a:buFont typeface="Arial" pitchFamily="34" charset="0"/>
        <a:buChar char="•"/>
        <a:defRPr sz="4600" kern="1200">
          <a:solidFill>
            <a:schemeClr val="tx1"/>
          </a:solidFill>
          <a:latin typeface="+mn-lt"/>
          <a:ea typeface="+mn-ea"/>
          <a:cs typeface="+mn-cs"/>
        </a:defRPr>
      </a:lvl9pPr>
    </p:bodyStyle>
    <p:otherStyle>
      <a:defPPr>
        <a:defRPr lang="en-US"/>
      </a:defPPr>
      <a:lvl1pPr marL="0" algn="l" defTabSz="2084741" rtl="0" eaLnBrk="1" latinLnBrk="0" hangingPunct="1">
        <a:defRPr sz="4100" kern="1200">
          <a:solidFill>
            <a:schemeClr val="tx1"/>
          </a:solidFill>
          <a:latin typeface="+mn-lt"/>
          <a:ea typeface="+mn-ea"/>
          <a:cs typeface="+mn-cs"/>
        </a:defRPr>
      </a:lvl1pPr>
      <a:lvl2pPr marL="1042370" algn="l" defTabSz="2084741" rtl="0" eaLnBrk="1" latinLnBrk="0" hangingPunct="1">
        <a:defRPr sz="4100" kern="1200">
          <a:solidFill>
            <a:schemeClr val="tx1"/>
          </a:solidFill>
          <a:latin typeface="+mn-lt"/>
          <a:ea typeface="+mn-ea"/>
          <a:cs typeface="+mn-cs"/>
        </a:defRPr>
      </a:lvl2pPr>
      <a:lvl3pPr marL="2084741" algn="l" defTabSz="2084741" rtl="0" eaLnBrk="1" latinLnBrk="0" hangingPunct="1">
        <a:defRPr sz="4100" kern="1200">
          <a:solidFill>
            <a:schemeClr val="tx1"/>
          </a:solidFill>
          <a:latin typeface="+mn-lt"/>
          <a:ea typeface="+mn-ea"/>
          <a:cs typeface="+mn-cs"/>
        </a:defRPr>
      </a:lvl3pPr>
      <a:lvl4pPr marL="3127111" algn="l" defTabSz="2084741" rtl="0" eaLnBrk="1" latinLnBrk="0" hangingPunct="1">
        <a:defRPr sz="4100" kern="1200">
          <a:solidFill>
            <a:schemeClr val="tx1"/>
          </a:solidFill>
          <a:latin typeface="+mn-lt"/>
          <a:ea typeface="+mn-ea"/>
          <a:cs typeface="+mn-cs"/>
        </a:defRPr>
      </a:lvl4pPr>
      <a:lvl5pPr marL="4169481" algn="l" defTabSz="2084741" rtl="0" eaLnBrk="1" latinLnBrk="0" hangingPunct="1">
        <a:defRPr sz="4100" kern="1200">
          <a:solidFill>
            <a:schemeClr val="tx1"/>
          </a:solidFill>
          <a:latin typeface="+mn-lt"/>
          <a:ea typeface="+mn-ea"/>
          <a:cs typeface="+mn-cs"/>
        </a:defRPr>
      </a:lvl5pPr>
      <a:lvl6pPr marL="5211851" algn="l" defTabSz="2084741" rtl="0" eaLnBrk="1" latinLnBrk="0" hangingPunct="1">
        <a:defRPr sz="4100" kern="1200">
          <a:solidFill>
            <a:schemeClr val="tx1"/>
          </a:solidFill>
          <a:latin typeface="+mn-lt"/>
          <a:ea typeface="+mn-ea"/>
          <a:cs typeface="+mn-cs"/>
        </a:defRPr>
      </a:lvl6pPr>
      <a:lvl7pPr marL="6254222" algn="l" defTabSz="2084741" rtl="0" eaLnBrk="1" latinLnBrk="0" hangingPunct="1">
        <a:defRPr sz="4100" kern="1200">
          <a:solidFill>
            <a:schemeClr val="tx1"/>
          </a:solidFill>
          <a:latin typeface="+mn-lt"/>
          <a:ea typeface="+mn-ea"/>
          <a:cs typeface="+mn-cs"/>
        </a:defRPr>
      </a:lvl7pPr>
      <a:lvl8pPr marL="7296592" algn="l" defTabSz="2084741" rtl="0" eaLnBrk="1" latinLnBrk="0" hangingPunct="1">
        <a:defRPr sz="4100" kern="1200">
          <a:solidFill>
            <a:schemeClr val="tx1"/>
          </a:solidFill>
          <a:latin typeface="+mn-lt"/>
          <a:ea typeface="+mn-ea"/>
          <a:cs typeface="+mn-cs"/>
        </a:defRPr>
      </a:lvl8pPr>
      <a:lvl9pPr marL="8338962" algn="l" defTabSz="2084741"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6" name="Rounded Rectangle 5"/>
          <p:cNvSpPr/>
          <p:nvPr/>
        </p:nvSpPr>
        <p:spPr>
          <a:xfrm>
            <a:off x="248652" y="244808"/>
            <a:ext cx="14582275" cy="306195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Times New Roman" pitchFamily="18" charset="0"/>
                <a:cs typeface="Times New Roman" pitchFamily="18" charset="0"/>
              </a:rPr>
              <a:t>Smart Tool Cabinet </a:t>
            </a:r>
            <a:endParaRPr lang="tr-TR" sz="2200" b="1" dirty="0">
              <a:solidFill>
                <a:srgbClr val="C00000"/>
              </a:solidFill>
              <a:latin typeface="Times New Roman" pitchFamily="18" charset="0"/>
              <a:cs typeface="Times New Roman" pitchFamily="18" charset="0"/>
            </a:endParaRPr>
          </a:p>
          <a:p>
            <a:pPr algn="ctr"/>
            <a:r>
              <a:rPr lang="en-US" sz="2200" b="1" dirty="0">
                <a:solidFill>
                  <a:srgbClr val="C00000"/>
                </a:solidFill>
                <a:latin typeface="Times New Roman" pitchFamily="18" charset="0"/>
                <a:cs typeface="Times New Roman" pitchFamily="18" charset="0"/>
              </a:rPr>
              <a:t>Mehmet Berke PARLAT </a:t>
            </a:r>
          </a:p>
          <a:p>
            <a:pPr algn="ctr"/>
            <a:r>
              <a:rPr lang="en-US" sz="2200" b="1" dirty="0">
                <a:solidFill>
                  <a:srgbClr val="C00000"/>
                </a:solidFill>
                <a:latin typeface="Times New Roman" pitchFamily="18" charset="0"/>
                <a:cs typeface="Times New Roman" pitchFamily="18" charset="0"/>
              </a:rPr>
              <a:t> Hasan ÜNLÜ  </a:t>
            </a:r>
          </a:p>
          <a:p>
            <a:pPr algn="ctr"/>
            <a:r>
              <a:rPr lang="en-US" sz="2200" b="1" dirty="0" err="1">
                <a:solidFill>
                  <a:srgbClr val="C00000"/>
                </a:solidFill>
                <a:latin typeface="Times New Roman" pitchFamily="18" charset="0"/>
                <a:cs typeface="Times New Roman" pitchFamily="18" charset="0"/>
              </a:rPr>
              <a:t>Metehan</a:t>
            </a:r>
            <a:r>
              <a:rPr lang="en-US" sz="2200" b="1" dirty="0">
                <a:solidFill>
                  <a:srgbClr val="C00000"/>
                </a:solidFill>
                <a:latin typeface="Times New Roman" pitchFamily="18" charset="0"/>
                <a:cs typeface="Times New Roman" pitchFamily="18" charset="0"/>
              </a:rPr>
              <a:t> SARIOĞLAN</a:t>
            </a:r>
            <a:endParaRPr lang="tr-TR" sz="800" b="1" dirty="0">
              <a:solidFill>
                <a:schemeClr val="tx1"/>
              </a:solidFill>
              <a:latin typeface="Times New Roman" pitchFamily="18" charset="0"/>
              <a:cs typeface="Times New Roman" pitchFamily="18" charset="0"/>
            </a:endParaRPr>
          </a:p>
          <a:p>
            <a:pPr algn="ctr"/>
            <a:r>
              <a:rPr lang="en-US" sz="2200" b="1" dirty="0">
                <a:solidFill>
                  <a:schemeClr val="tx1"/>
                </a:solidFill>
                <a:latin typeface="Times New Roman" pitchFamily="18" charset="0"/>
                <a:cs typeface="Times New Roman" pitchFamily="18" charset="0"/>
              </a:rPr>
              <a:t>Supervisor: </a:t>
            </a:r>
            <a:r>
              <a:rPr lang="tr-TR" sz="2200" b="1" dirty="0" err="1">
                <a:solidFill>
                  <a:srgbClr val="C00000"/>
                </a:solidFill>
                <a:latin typeface="Times New Roman" pitchFamily="18" charset="0"/>
                <a:cs typeface="Times New Roman" pitchFamily="18" charset="0"/>
              </a:rPr>
              <a:t>Asst</a:t>
            </a:r>
            <a:r>
              <a:rPr lang="tr-TR" sz="2200" b="1" dirty="0">
                <a:solidFill>
                  <a:srgbClr val="C00000"/>
                </a:solidFill>
                <a:latin typeface="Times New Roman" pitchFamily="18" charset="0"/>
                <a:cs typeface="Times New Roman" pitchFamily="18" charset="0"/>
              </a:rPr>
              <a:t>. Prof. Dr. Nail AKÇURA</a:t>
            </a:r>
            <a:endParaRPr lang="tr-TR" sz="2800" b="1" dirty="0">
              <a:solidFill>
                <a:srgbClr val="C00000"/>
              </a:solidFill>
              <a:latin typeface="Times New Roman" pitchFamily="18" charset="0"/>
              <a:cs typeface="Times New Roman" pitchFamily="18" charset="0"/>
            </a:endParaRPr>
          </a:p>
          <a:p>
            <a:pPr algn="ctr"/>
            <a:endParaRPr lang="tr-TR" sz="2200" b="1" dirty="0">
              <a:solidFill>
                <a:srgbClr val="C00000"/>
              </a:solidFill>
              <a:latin typeface="Times New Roman" pitchFamily="18" charset="0"/>
              <a:cs typeface="Times New Roman" pitchFamily="18" charset="0"/>
            </a:endParaRPr>
          </a:p>
        </p:txBody>
      </p:sp>
      <p:sp>
        <p:nvSpPr>
          <p:cNvPr id="10" name="Round Single Corner Rectangle 9"/>
          <p:cNvSpPr/>
          <p:nvPr/>
        </p:nvSpPr>
        <p:spPr>
          <a:xfrm flipH="1">
            <a:off x="248652" y="3472722"/>
            <a:ext cx="7223760" cy="17040726"/>
          </a:xfrm>
          <a:prstGeom prst="round1Rect">
            <a:avLst>
              <a:gd name="adj" fmla="val 615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sz="2400" b="1" dirty="0">
              <a:solidFill>
                <a:schemeClr val="tx1"/>
              </a:solidFill>
              <a:latin typeface="Times New Roman" pitchFamily="18" charset="0"/>
              <a:cs typeface="Times New Roman" pitchFamily="18" charset="0"/>
            </a:endParaRPr>
          </a:p>
          <a:p>
            <a:endParaRPr lang="tr-TR" sz="2400" b="1" dirty="0">
              <a:solidFill>
                <a:schemeClr val="tx1"/>
              </a:solidFill>
              <a:latin typeface="Times New Roman" pitchFamily="18" charset="0"/>
              <a:cs typeface="Times New Roman" pitchFamily="18" charset="0"/>
            </a:endParaRPr>
          </a:p>
          <a:p>
            <a:endParaRPr lang="tr-TR" sz="2400" b="1" dirty="0">
              <a:solidFill>
                <a:schemeClr val="tx1"/>
              </a:solidFill>
              <a:latin typeface="Times New Roman" pitchFamily="18" charset="0"/>
              <a:cs typeface="Times New Roman" pitchFamily="18" charset="0"/>
            </a:endParaRPr>
          </a:p>
          <a:p>
            <a:endParaRPr lang="tr-TR" sz="2400" b="1" dirty="0">
              <a:solidFill>
                <a:schemeClr val="tx1"/>
              </a:solidFill>
              <a:latin typeface="Times New Roman" pitchFamily="18" charset="0"/>
              <a:cs typeface="Times New Roman" pitchFamily="18" charset="0"/>
            </a:endParaRPr>
          </a:p>
          <a:p>
            <a:endParaRPr lang="tr-TR" sz="2400" b="1" dirty="0">
              <a:solidFill>
                <a:schemeClr val="tx1"/>
              </a:solidFill>
              <a:latin typeface="Times New Roman" pitchFamily="18" charset="0"/>
              <a:cs typeface="Times New Roman" pitchFamily="18" charset="0"/>
            </a:endParaRPr>
          </a:p>
          <a:p>
            <a:r>
              <a:rPr lang="tr-TR" sz="2400" b="1" dirty="0">
                <a:solidFill>
                  <a:schemeClr val="tx1"/>
                </a:solidFill>
                <a:latin typeface="Times New Roman" pitchFamily="18" charset="0"/>
                <a:cs typeface="Times New Roman" pitchFamily="18" charset="0"/>
              </a:rPr>
              <a:t>   </a:t>
            </a:r>
          </a:p>
          <a:p>
            <a:r>
              <a:rPr lang="tr-TR" sz="2400" b="1" dirty="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Abstract</a:t>
            </a:r>
            <a:endParaRPr lang="tr-TR" sz="2400" b="1" dirty="0">
              <a:solidFill>
                <a:schemeClr val="tx1"/>
              </a:solidFill>
              <a:latin typeface="Times New Roman" pitchFamily="18" charset="0"/>
              <a:cs typeface="Times New Roman" pitchFamily="18" charset="0"/>
            </a:endParaRPr>
          </a:p>
          <a:p>
            <a:endParaRPr lang="tr-TR" sz="800" dirty="0">
              <a:solidFill>
                <a:schemeClr val="tx1"/>
              </a:solidFill>
              <a:latin typeface="Times New Roman" pitchFamily="18" charset="0"/>
              <a:cs typeface="Times New Roman" pitchFamily="18" charset="0"/>
            </a:endParaRPr>
          </a:p>
          <a:p>
            <a:pPr indent="171450" algn="just"/>
            <a:r>
              <a:rPr lang="en-US" sz="1600" dirty="0">
                <a:solidFill>
                  <a:schemeClr val="tx1"/>
                </a:solidFill>
                <a:latin typeface="Times New Roman" pitchFamily="18" charset="0"/>
                <a:cs typeface="Times New Roman" pitchFamily="18" charset="0"/>
              </a:rPr>
              <a:t>The Smart Tool Cabinet project revolutionizes tool management in industrial and workshop settings through a C# Windows Forms application integrated with advanced image processing techniques. This system enhances efficiency, security, and accessibility by using real-time image recognition to monitor tool status and condition, automatically detecting presence, absence, or misplacement. The application features a comprehensive database cataloging tool specifications, maintenance history, and current locations within the cabinet. By incorporating intuitive design principles, the interface prioritizes ease of navigation and user interaction, ensuring automated tracking and alerts for discrepancies and worn tools, ultimately streamlining tool inventory management.</a:t>
            </a:r>
            <a:endParaRPr lang="tr-TR" sz="1600" dirty="0">
              <a:solidFill>
                <a:schemeClr val="tx1"/>
              </a:solidFill>
              <a:latin typeface="Times New Roman" pitchFamily="18" charset="0"/>
              <a:cs typeface="Times New Roman" pitchFamily="18" charset="0"/>
            </a:endParaRPr>
          </a:p>
          <a:p>
            <a:pPr indent="171450" algn="just"/>
            <a:endParaRPr lang="tr-TR" sz="800" dirty="0">
              <a:solidFill>
                <a:schemeClr val="tx1"/>
              </a:solidFill>
              <a:latin typeface="Times New Roman" pitchFamily="18" charset="0"/>
              <a:cs typeface="Times New Roman" pitchFamily="18" charset="0"/>
            </a:endParaRPr>
          </a:p>
          <a:p>
            <a:pPr algn="just"/>
            <a:r>
              <a:rPr lang="tr-TR" sz="2400" b="1" dirty="0">
                <a:solidFill>
                  <a:schemeClr val="tx1"/>
                </a:solidFill>
                <a:latin typeface="Times New Roman" pitchFamily="18" charset="0"/>
                <a:cs typeface="Times New Roman" pitchFamily="18" charset="0"/>
              </a:rPr>
              <a:t>   1. </a:t>
            </a:r>
            <a:r>
              <a:rPr lang="en-US" sz="2400" b="1" dirty="0">
                <a:solidFill>
                  <a:schemeClr val="tx1"/>
                </a:solidFill>
                <a:latin typeface="Times New Roman" pitchFamily="18" charset="0"/>
                <a:cs typeface="Times New Roman" pitchFamily="18" charset="0"/>
              </a:rPr>
              <a:t>Introduction</a:t>
            </a:r>
            <a:endParaRPr lang="tr-TR" sz="2400" b="1" dirty="0">
              <a:solidFill>
                <a:schemeClr val="tx1"/>
              </a:solidFill>
              <a:latin typeface="Times New Roman" pitchFamily="18" charset="0"/>
              <a:cs typeface="Times New Roman" pitchFamily="18" charset="0"/>
            </a:endParaRPr>
          </a:p>
          <a:p>
            <a:pPr marL="228600" indent="-228600" algn="just">
              <a:buAutoNum type="arabicPeriod"/>
            </a:pPr>
            <a:endParaRPr lang="tr-TR" sz="800" b="1" dirty="0">
              <a:solidFill>
                <a:schemeClr val="tx1"/>
              </a:solidFill>
              <a:latin typeface="Times New Roman" pitchFamily="18" charset="0"/>
              <a:cs typeface="Times New Roman" pitchFamily="18" charset="0"/>
            </a:endParaRPr>
          </a:p>
          <a:p>
            <a:pPr indent="171450" algn="just"/>
            <a:r>
              <a:rPr lang="en-US" sz="1600" dirty="0">
                <a:solidFill>
                  <a:schemeClr val="tx1"/>
                </a:solidFill>
                <a:latin typeface="Times New Roman" pitchFamily="18" charset="0"/>
                <a:cs typeface="Times New Roman" pitchFamily="18" charset="0"/>
              </a:rPr>
              <a:t>The Smart Tool Cabinet project is a sophisticated system for industries and workshops to manage and organize tools efficiently. Developed as a C# Windows Forms application, it enhances tool usage, reduces misplacement, and improves workflow for technicians and engineers. The intuitive interface allows administrators to monitor tool inventory, classify tools, and track usage in real-time using RFID or barcode scanning technologies.</a:t>
            </a:r>
          </a:p>
          <a:p>
            <a:pPr indent="171450" algn="just"/>
            <a:r>
              <a:rPr lang="en-US" sz="1600" dirty="0">
                <a:solidFill>
                  <a:schemeClr val="tx1"/>
                </a:solidFill>
                <a:latin typeface="Times New Roman" pitchFamily="18" charset="0"/>
                <a:cs typeface="Times New Roman" pitchFamily="18" charset="0"/>
              </a:rPr>
              <a:t>In this project, image processing techniques are used for quality control within the smart tool cabinet. These techniques involve using computational algorithms to process digital images, allowing the system to monitor tool wear and condition accurately. Tool wear is an inevitable process that can lead to poor surface finish and tool breakage, causing costly downtime and damaged components. Therefore, a Tool Condition Monitoring (TCM) system is essential for proactive maintenance.</a:t>
            </a:r>
          </a:p>
          <a:p>
            <a:pPr indent="171450" algn="just"/>
            <a:r>
              <a:rPr lang="en-US" sz="1600" dirty="0">
                <a:solidFill>
                  <a:schemeClr val="tx1"/>
                </a:solidFill>
                <a:latin typeface="Times New Roman" pitchFamily="18" charset="0"/>
                <a:cs typeface="Times New Roman" pitchFamily="18" charset="0"/>
              </a:rPr>
              <a:t>Current industry methods for examining tool wear often rely on expert opinion and are qualitative, leading to variability and information loss. This project aims to develop a reliable, automatic wear characterization system that integrates image acquisition and processing methods. By analyzing different levels of tool wear, the system quantifies repeatability and reproducibility, helping reduce quality costs and avoid downtime. Monitoring tool wear and controlling its evolution optimizes machining processes, prolongs tool life, and prevents product rejection due to tool condition deterioration. The interface utilizes digital images of cutting tools detected by a camera, allowing real-time tool wear evaluation through intelligent image data processing.</a:t>
            </a:r>
            <a:endParaRPr lang="tr-TR" sz="1600" dirty="0">
              <a:solidFill>
                <a:schemeClr val="tx1"/>
              </a:solidFill>
              <a:latin typeface="Times New Roman" pitchFamily="18" charset="0"/>
              <a:cs typeface="Times New Roman" pitchFamily="18" charset="0"/>
            </a:endParaRPr>
          </a:p>
          <a:p>
            <a:pPr indent="171450" algn="just"/>
            <a:endParaRPr lang="tr-TR" sz="800" b="1" dirty="0">
              <a:solidFill>
                <a:schemeClr val="tx1"/>
              </a:solidFill>
              <a:latin typeface="Times New Roman" pitchFamily="18" charset="0"/>
              <a:cs typeface="Times New Roman" pitchFamily="18" charset="0"/>
            </a:endParaRPr>
          </a:p>
          <a:p>
            <a:pPr algn="just"/>
            <a:r>
              <a:rPr lang="tr-TR" sz="2400" b="1" dirty="0">
                <a:solidFill>
                  <a:schemeClr val="tx1"/>
                </a:solidFill>
                <a:latin typeface="Times New Roman" pitchFamily="18" charset="0"/>
                <a:cs typeface="Times New Roman" pitchFamily="18" charset="0"/>
              </a:rPr>
              <a:t>  2</a:t>
            </a:r>
            <a:r>
              <a:rPr lang="en-US" sz="2400" b="1" dirty="0">
                <a:solidFill>
                  <a:schemeClr val="tx1"/>
                </a:solidFill>
                <a:latin typeface="Times New Roman" pitchFamily="18" charset="0"/>
                <a:cs typeface="Times New Roman" pitchFamily="18" charset="0"/>
              </a:rPr>
              <a:t>. </a:t>
            </a:r>
            <a:r>
              <a:rPr lang="tr-TR" sz="2400" b="1" dirty="0" err="1">
                <a:solidFill>
                  <a:schemeClr val="tx1"/>
                </a:solidFill>
                <a:latin typeface="Times New Roman" pitchFamily="18" charset="0"/>
                <a:cs typeface="Times New Roman" pitchFamily="18" charset="0"/>
              </a:rPr>
              <a:t>Interface</a:t>
            </a:r>
            <a:r>
              <a:rPr lang="tr-TR" sz="2400" b="1" dirty="0">
                <a:solidFill>
                  <a:schemeClr val="tx1"/>
                </a:solidFill>
                <a:latin typeface="Times New Roman" pitchFamily="18" charset="0"/>
                <a:cs typeface="Times New Roman" pitchFamily="18" charset="0"/>
              </a:rPr>
              <a:t> Design</a:t>
            </a:r>
          </a:p>
          <a:p>
            <a:pPr algn="just"/>
            <a:endParaRPr lang="tr-TR" sz="800" b="1" dirty="0">
              <a:solidFill>
                <a:schemeClr val="tx1"/>
              </a:solidFill>
              <a:latin typeface="Times New Roman" pitchFamily="18" charset="0"/>
              <a:cs typeface="Times New Roman" pitchFamily="18" charset="0"/>
            </a:endParaRPr>
          </a:p>
          <a:p>
            <a:pPr indent="177800" algn="just"/>
            <a:r>
              <a:rPr lang="en-US" sz="1600" dirty="0">
                <a:solidFill>
                  <a:schemeClr val="tx1"/>
                </a:solidFill>
                <a:latin typeface="Times New Roman" pitchFamily="18" charset="0"/>
                <a:cs typeface="Times New Roman" pitchFamily="18" charset="0"/>
              </a:rPr>
              <a:t>An elaborate flowchart was created to map out the application's user interface stages, detailing user interactions, navigation routes, and primary features. An initial welcome screen design was also developed to engage users and guide them on how to proceed.</a:t>
            </a:r>
          </a:p>
          <a:p>
            <a:pPr indent="177800" algn="just"/>
            <a:r>
              <a:rPr lang="en-US" sz="1600" dirty="0">
                <a:solidFill>
                  <a:schemeClr val="tx1"/>
                </a:solidFill>
                <a:latin typeface="Times New Roman" pitchFamily="18" charset="0"/>
                <a:cs typeface="Times New Roman" pitchFamily="18" charset="0"/>
              </a:rPr>
              <a:t>For software development, </a:t>
            </a:r>
            <a:r>
              <a:rPr lang="tr-TR" sz="1600" dirty="0">
                <a:solidFill>
                  <a:schemeClr val="tx1"/>
                </a:solidFill>
                <a:latin typeface="Times New Roman" pitchFamily="18" charset="0"/>
                <a:cs typeface="Times New Roman" pitchFamily="18" charset="0"/>
              </a:rPr>
              <a:t>a </a:t>
            </a:r>
            <a:r>
              <a:rPr lang="tr-TR" sz="1600" dirty="0" err="1">
                <a:solidFill>
                  <a:schemeClr val="tx1"/>
                </a:solidFill>
                <a:latin typeface="Times New Roman" pitchFamily="18" charset="0"/>
                <a:cs typeface="Times New Roman" pitchFamily="18" charset="0"/>
              </a:rPr>
              <a:t>search</a:t>
            </a:r>
            <a:r>
              <a:rPr lang="tr-TR" sz="1600" dirty="0">
                <a:solidFill>
                  <a:schemeClr val="tx1"/>
                </a:solidFill>
                <a:latin typeface="Times New Roman" pitchFamily="18" charset="0"/>
                <a:cs typeface="Times New Roman" pitchFamily="18" charset="0"/>
              </a:rPr>
              <a:t> </a:t>
            </a:r>
            <a:r>
              <a:rPr lang="tr-TR" sz="1600" dirty="0" err="1">
                <a:solidFill>
                  <a:schemeClr val="tx1"/>
                </a:solidFill>
                <a:latin typeface="Times New Roman" pitchFamily="18" charset="0"/>
                <a:cs typeface="Times New Roman" pitchFamily="18" charset="0"/>
              </a:rPr>
              <a:t>was</a:t>
            </a:r>
            <a:r>
              <a:rPr lang="tr-TR" sz="1600" dirty="0">
                <a:solidFill>
                  <a:schemeClr val="tx1"/>
                </a:solidFill>
                <a:latin typeface="Times New Roman" pitchFamily="18" charset="0"/>
                <a:cs typeface="Times New Roman" pitchFamily="18" charset="0"/>
              </a:rPr>
              <a:t> </a:t>
            </a:r>
            <a:r>
              <a:rPr lang="tr-TR" sz="1600" dirty="0" err="1">
                <a:solidFill>
                  <a:schemeClr val="tx1"/>
                </a:solidFill>
                <a:latin typeface="Times New Roman" pitchFamily="18" charset="0"/>
                <a:cs typeface="Times New Roman" pitchFamily="18" charset="0"/>
              </a:rPr>
              <a:t>performed</a:t>
            </a:r>
            <a:r>
              <a:rPr lang="tr-TR" sz="1600" dirty="0">
                <a:solidFill>
                  <a:schemeClr val="tx1"/>
                </a:solidFill>
                <a:latin typeface="Times New Roman" pitchFamily="18" charset="0"/>
                <a:cs typeface="Times New Roman" pitchFamily="18" charset="0"/>
              </a:rPr>
              <a:t>, </a:t>
            </a:r>
            <a:r>
              <a:rPr lang="en-US" sz="1600" dirty="0">
                <a:solidFill>
                  <a:schemeClr val="tx1"/>
                </a:solidFill>
                <a:latin typeface="Times New Roman" pitchFamily="18" charset="0"/>
                <a:cs typeface="Times New Roman" pitchFamily="18" charset="0"/>
              </a:rPr>
              <a:t>C# and Windows Forms Application due to C#'s strong object-oriented features and Windows Forms' graphical user interface toolkit. This combination allowed us to develop complex functionalities with clarity and ease of maintenance while creating a visually appealing, user-centric interface. C#'s integration with various libraries and APIs extended our application's functionality, enhancing performance and responsiveness.</a:t>
            </a:r>
          </a:p>
          <a:p>
            <a:pPr indent="177800" algn="just"/>
            <a:r>
              <a:rPr lang="en-US" sz="1600" dirty="0">
                <a:solidFill>
                  <a:schemeClr val="tx1"/>
                </a:solidFill>
                <a:latin typeface="Times New Roman" pitchFamily="18" charset="0"/>
                <a:cs typeface="Times New Roman" pitchFamily="18" charset="0"/>
              </a:rPr>
              <a:t>The interface was designed to integrate an RFID reader, user profiles, visual representations of tools, and real-time data from Arduino and </a:t>
            </a:r>
            <a:r>
              <a:rPr lang="tr-TR" sz="1600" dirty="0" err="1">
                <a:solidFill>
                  <a:schemeClr val="tx1"/>
                </a:solidFill>
                <a:latin typeface="Times New Roman" pitchFamily="18" charset="0"/>
                <a:cs typeface="Times New Roman" pitchFamily="18" charset="0"/>
              </a:rPr>
              <a:t>micro</a:t>
            </a:r>
            <a:r>
              <a:rPr lang="en-US" sz="1600" dirty="0">
                <a:solidFill>
                  <a:schemeClr val="tx1"/>
                </a:solidFill>
                <a:latin typeface="Times New Roman" pitchFamily="18" charset="0"/>
                <a:cs typeface="Times New Roman" pitchFamily="18" charset="0"/>
              </a:rPr>
              <a:t> </a:t>
            </a:r>
            <a:r>
              <a:rPr lang="tr-TR" sz="1600" dirty="0" err="1">
                <a:solidFill>
                  <a:schemeClr val="tx1"/>
                </a:solidFill>
                <a:latin typeface="Times New Roman" pitchFamily="18" charset="0"/>
                <a:cs typeface="Times New Roman" pitchFamily="18" charset="0"/>
              </a:rPr>
              <a:t>switchs</a:t>
            </a:r>
            <a:r>
              <a:rPr lang="en-US" sz="1600" dirty="0">
                <a:solidFill>
                  <a:schemeClr val="tx1"/>
                </a:solidFill>
                <a:latin typeface="Times New Roman" pitchFamily="18" charset="0"/>
                <a:cs typeface="Times New Roman" pitchFamily="18" charset="0"/>
              </a:rPr>
              <a:t>. RFID technology efficiently tracks and manages tools, linking them to user profiles. Images of tools help users easily identify and select equipment, while Arduino and pressure sensors provide immediate feedback on tool handling and usage. This design ensures a comprehensive, user-friendly, and advanced tool management experience.</a:t>
            </a:r>
            <a:endParaRPr lang="tr-TR" sz="1600" b="1" dirty="0">
              <a:solidFill>
                <a:schemeClr val="tx1"/>
              </a:solidFill>
              <a:latin typeface="Times New Roman" pitchFamily="18" charset="0"/>
              <a:cs typeface="Times New Roman" pitchFamily="18" charset="0"/>
            </a:endParaRPr>
          </a:p>
          <a:p>
            <a:pPr indent="171450"/>
            <a:endParaRPr lang="tr-TR" sz="1600" b="1" dirty="0">
              <a:solidFill>
                <a:schemeClr val="tx1"/>
              </a:solidFill>
              <a:latin typeface="Times New Roman" pitchFamily="18" charset="0"/>
              <a:cs typeface="Times New Roman" pitchFamily="18" charset="0"/>
            </a:endParaRPr>
          </a:p>
          <a:p>
            <a:pPr indent="171450" algn="ctr"/>
            <a:endParaRPr lang="tr-TR" sz="1600" b="1" dirty="0">
              <a:solidFill>
                <a:schemeClr val="tx1"/>
              </a:solidFill>
              <a:latin typeface="Times New Roman" pitchFamily="18" charset="0"/>
              <a:cs typeface="Times New Roman" pitchFamily="18" charset="0"/>
            </a:endParaRPr>
          </a:p>
          <a:p>
            <a:pPr indent="171450" algn="ctr"/>
            <a:endParaRPr lang="tr-TR" sz="1050" b="1" dirty="0">
              <a:solidFill>
                <a:schemeClr val="tx1"/>
              </a:solidFill>
              <a:latin typeface="Times New Roman" pitchFamily="18" charset="0"/>
              <a:cs typeface="Times New Roman" pitchFamily="18" charset="0"/>
            </a:endParaRPr>
          </a:p>
          <a:p>
            <a:pPr indent="171450" algn="ctr"/>
            <a:endParaRPr lang="tr-TR" sz="1050" b="1" dirty="0">
              <a:solidFill>
                <a:schemeClr val="tx1"/>
              </a:solidFill>
              <a:latin typeface="Times New Roman" pitchFamily="18" charset="0"/>
              <a:cs typeface="Times New Roman" pitchFamily="18" charset="0"/>
            </a:endParaRPr>
          </a:p>
          <a:p>
            <a:pPr indent="171450" algn="ctr"/>
            <a:endParaRPr lang="tr-TR" sz="1050" b="1" dirty="0">
              <a:solidFill>
                <a:schemeClr val="tx1"/>
              </a:solidFill>
              <a:latin typeface="Times New Roman" pitchFamily="18" charset="0"/>
              <a:cs typeface="Times New Roman" pitchFamily="18" charset="0"/>
            </a:endParaRPr>
          </a:p>
          <a:p>
            <a:pPr indent="171450" algn="ctr"/>
            <a:endParaRPr lang="tr-TR" sz="1050" b="1" dirty="0">
              <a:solidFill>
                <a:prstClr val="black"/>
              </a:solidFill>
              <a:latin typeface="Times New Roman" pitchFamily="18" charset="0"/>
              <a:cs typeface="Times New Roman" pitchFamily="18" charset="0"/>
            </a:endParaRPr>
          </a:p>
          <a:p>
            <a:pPr indent="171450" algn="ctr"/>
            <a:endParaRPr lang="tr-TR" sz="1050" b="1" dirty="0">
              <a:solidFill>
                <a:prstClr val="black"/>
              </a:solidFill>
              <a:latin typeface="Times New Roman" pitchFamily="18" charset="0"/>
              <a:cs typeface="Times New Roman" pitchFamily="18" charset="0"/>
            </a:endParaRPr>
          </a:p>
          <a:p>
            <a:pPr indent="171450" algn="ctr"/>
            <a:endParaRPr lang="tr-TR" sz="1050" b="1" dirty="0">
              <a:solidFill>
                <a:prstClr val="black"/>
              </a:solidFill>
              <a:latin typeface="Times New Roman" pitchFamily="18" charset="0"/>
              <a:cs typeface="Times New Roman" pitchFamily="18" charset="0"/>
            </a:endParaRPr>
          </a:p>
          <a:p>
            <a:pPr indent="171450" algn="ctr"/>
            <a:endParaRPr lang="tr-TR" sz="1050" b="1" dirty="0">
              <a:solidFill>
                <a:prstClr val="black"/>
              </a:solidFill>
              <a:latin typeface="Times New Roman" pitchFamily="18" charset="0"/>
              <a:cs typeface="Times New Roman" pitchFamily="18" charset="0"/>
            </a:endParaRPr>
          </a:p>
          <a:p>
            <a:pPr indent="171450" algn="ctr"/>
            <a:endParaRPr lang="tr-TR" sz="1050" b="1" dirty="0">
              <a:solidFill>
                <a:prstClr val="black"/>
              </a:solidFill>
              <a:latin typeface="Times New Roman" pitchFamily="18" charset="0"/>
              <a:cs typeface="Times New Roman" pitchFamily="18" charset="0"/>
            </a:endParaRPr>
          </a:p>
          <a:p>
            <a:pPr indent="171450" algn="ctr"/>
            <a:endParaRPr lang="tr-TR" sz="1050" b="1" dirty="0">
              <a:solidFill>
                <a:prstClr val="black"/>
              </a:solidFill>
              <a:latin typeface="Times New Roman" pitchFamily="18" charset="0"/>
              <a:cs typeface="Times New Roman" pitchFamily="18" charset="0"/>
            </a:endParaRPr>
          </a:p>
          <a:p>
            <a:pPr indent="171450" algn="ctr"/>
            <a:endParaRPr lang="tr-TR" sz="1050" b="1" dirty="0">
              <a:solidFill>
                <a:prstClr val="black"/>
              </a:solidFill>
              <a:latin typeface="Times New Roman" pitchFamily="18" charset="0"/>
              <a:cs typeface="Times New Roman" pitchFamily="18" charset="0"/>
            </a:endParaRPr>
          </a:p>
          <a:p>
            <a:pPr indent="171450" algn="ctr"/>
            <a:endParaRPr lang="tr-TR" sz="1050" b="1" dirty="0">
              <a:solidFill>
                <a:prstClr val="black"/>
              </a:solidFill>
              <a:latin typeface="Times New Roman" pitchFamily="18" charset="0"/>
              <a:cs typeface="Times New Roman" pitchFamily="18" charset="0"/>
            </a:endParaRPr>
          </a:p>
          <a:p>
            <a:pPr indent="171450" algn="ctr"/>
            <a:endParaRPr lang="tr-TR" sz="1050" b="1" dirty="0">
              <a:solidFill>
                <a:prstClr val="black"/>
              </a:solidFill>
              <a:latin typeface="Times New Roman" pitchFamily="18" charset="0"/>
              <a:cs typeface="Times New Roman" pitchFamily="18" charset="0"/>
            </a:endParaRPr>
          </a:p>
          <a:p>
            <a:pPr indent="171450" algn="ctr"/>
            <a:endParaRPr lang="tr-TR" sz="1050" b="1" dirty="0">
              <a:solidFill>
                <a:prstClr val="black"/>
              </a:solidFill>
              <a:latin typeface="Times New Roman" pitchFamily="18" charset="0"/>
              <a:cs typeface="Times New Roman" pitchFamily="18" charset="0"/>
            </a:endParaRPr>
          </a:p>
          <a:p>
            <a:pPr indent="171450" algn="ctr"/>
            <a:endParaRPr lang="tr-TR" sz="1050" b="1" dirty="0">
              <a:solidFill>
                <a:prstClr val="black"/>
              </a:solidFill>
              <a:latin typeface="Times New Roman" pitchFamily="18" charset="0"/>
              <a:cs typeface="Times New Roman" pitchFamily="18" charset="0"/>
            </a:endParaRPr>
          </a:p>
          <a:p>
            <a:pPr indent="171450" algn="ctr"/>
            <a:r>
              <a:rPr lang="tr-TR" sz="1600" b="1" dirty="0" err="1">
                <a:solidFill>
                  <a:prstClr val="black"/>
                </a:solidFill>
                <a:latin typeface="Times New Roman" pitchFamily="18" charset="0"/>
                <a:cs typeface="Times New Roman" pitchFamily="18" charset="0"/>
              </a:rPr>
              <a:t>Figure</a:t>
            </a:r>
            <a:r>
              <a:rPr lang="tr-TR" sz="1600" b="1" dirty="0">
                <a:solidFill>
                  <a:prstClr val="black"/>
                </a:solidFill>
                <a:latin typeface="Times New Roman" pitchFamily="18" charset="0"/>
                <a:cs typeface="Times New Roman" pitchFamily="18" charset="0"/>
              </a:rPr>
              <a:t> 1: </a:t>
            </a:r>
            <a:r>
              <a:rPr lang="tr-TR" sz="1600" dirty="0">
                <a:solidFill>
                  <a:schemeClr val="tx1"/>
                </a:solidFill>
                <a:latin typeface="Times New Roman" pitchFamily="18" charset="0"/>
                <a:cs typeface="Times New Roman" pitchFamily="18" charset="0"/>
              </a:rPr>
              <a:t>Windows Forms Application</a:t>
            </a:r>
            <a:endParaRPr lang="tr-TR" sz="1600" b="1" dirty="0">
              <a:solidFill>
                <a:prstClr val="black"/>
              </a:solidFill>
              <a:latin typeface="Times New Roman" pitchFamily="18" charset="0"/>
              <a:cs typeface="Times New Roman" pitchFamily="18" charset="0"/>
            </a:endParaRPr>
          </a:p>
          <a:p>
            <a:pPr indent="171450" algn="ctr"/>
            <a:endParaRPr lang="tr-TR" sz="1050" b="1" dirty="0">
              <a:solidFill>
                <a:prstClr val="black"/>
              </a:solidFill>
              <a:latin typeface="Times New Roman" pitchFamily="18" charset="0"/>
              <a:cs typeface="Times New Roman" pitchFamily="18" charset="0"/>
            </a:endParaRPr>
          </a:p>
          <a:p>
            <a:pPr indent="171450" algn="ctr"/>
            <a:endParaRPr lang="tr-TR" sz="1050" b="1" dirty="0">
              <a:solidFill>
                <a:prstClr val="black"/>
              </a:solidFill>
              <a:latin typeface="Times New Roman" pitchFamily="18" charset="0"/>
              <a:cs typeface="Times New Roman" pitchFamily="18" charset="0"/>
            </a:endParaRPr>
          </a:p>
          <a:p>
            <a:pPr indent="171450" algn="ctr"/>
            <a:endParaRPr lang="tr-TR" sz="1050" b="1" dirty="0">
              <a:solidFill>
                <a:prstClr val="black"/>
              </a:solidFill>
              <a:latin typeface="Times New Roman" pitchFamily="18" charset="0"/>
              <a:cs typeface="Times New Roman" pitchFamily="18" charset="0"/>
            </a:endParaRPr>
          </a:p>
          <a:p>
            <a:pPr indent="171450" algn="ctr"/>
            <a:endParaRPr lang="tr-TR" sz="1050" b="1" dirty="0">
              <a:solidFill>
                <a:schemeClr val="tx1"/>
              </a:solidFill>
              <a:latin typeface="Times New Roman" pitchFamily="18" charset="0"/>
              <a:cs typeface="Times New Roman" pitchFamily="18" charset="0"/>
            </a:endParaRPr>
          </a:p>
          <a:p>
            <a:pPr indent="171450" algn="ctr"/>
            <a:endParaRPr lang="tr-TR" sz="1050" b="1" dirty="0">
              <a:solidFill>
                <a:schemeClr val="tx1"/>
              </a:solidFill>
              <a:latin typeface="Times New Roman" pitchFamily="18" charset="0"/>
              <a:cs typeface="Times New Roman" pitchFamily="18" charset="0"/>
            </a:endParaRPr>
          </a:p>
          <a:p>
            <a:pPr indent="171450" algn="ctr"/>
            <a:endParaRPr lang="tr-TR" sz="1050" b="1" dirty="0">
              <a:solidFill>
                <a:schemeClr val="tx1"/>
              </a:solidFill>
              <a:latin typeface="Times New Roman" pitchFamily="18" charset="0"/>
              <a:cs typeface="Times New Roman" pitchFamily="18" charset="0"/>
            </a:endParaRPr>
          </a:p>
          <a:p>
            <a:pPr indent="171450" algn="ctr"/>
            <a:endParaRPr lang="tr-TR" sz="1050" b="1" dirty="0">
              <a:solidFill>
                <a:schemeClr val="tx1"/>
              </a:solidFill>
              <a:latin typeface="Times New Roman" pitchFamily="18" charset="0"/>
              <a:cs typeface="Times New Roman" pitchFamily="18" charset="0"/>
            </a:endParaRPr>
          </a:p>
          <a:p>
            <a:pPr indent="171450" algn="ctr"/>
            <a:endParaRPr lang="tr-TR" sz="1050" b="1" dirty="0">
              <a:solidFill>
                <a:schemeClr val="tx1"/>
              </a:solidFill>
              <a:latin typeface="Times New Roman" pitchFamily="18" charset="0"/>
              <a:cs typeface="Times New Roman" pitchFamily="18" charset="0"/>
            </a:endParaRPr>
          </a:p>
          <a:p>
            <a:pPr indent="171450" algn="ctr"/>
            <a:endParaRPr lang="tr-TR" sz="1050" b="1" dirty="0">
              <a:solidFill>
                <a:schemeClr val="tx1"/>
              </a:solidFill>
              <a:latin typeface="Times New Roman" pitchFamily="18" charset="0"/>
              <a:cs typeface="Times New Roman" pitchFamily="18" charset="0"/>
            </a:endParaRPr>
          </a:p>
          <a:p>
            <a:pPr indent="171450" algn="ctr"/>
            <a:endParaRPr lang="tr-TR" sz="1050" b="1" dirty="0">
              <a:solidFill>
                <a:schemeClr val="tx1"/>
              </a:solidFill>
              <a:latin typeface="Times New Roman" pitchFamily="18" charset="0"/>
              <a:cs typeface="Times New Roman" pitchFamily="18" charset="0"/>
            </a:endParaRPr>
          </a:p>
          <a:p>
            <a:pPr indent="171450" algn="ctr"/>
            <a:endParaRPr lang="tr-TR" sz="1050" b="1" dirty="0">
              <a:solidFill>
                <a:schemeClr val="tx1"/>
              </a:solidFill>
              <a:latin typeface="Times New Roman" pitchFamily="18" charset="0"/>
              <a:cs typeface="Times New Roman" pitchFamily="18" charset="0"/>
            </a:endParaRPr>
          </a:p>
          <a:p>
            <a:pPr indent="171450" algn="ctr"/>
            <a:endParaRPr lang="tr-TR" sz="1050" b="1" dirty="0">
              <a:solidFill>
                <a:schemeClr val="tx1"/>
              </a:solidFill>
              <a:latin typeface="Times New Roman" pitchFamily="18" charset="0"/>
              <a:cs typeface="Times New Roman" pitchFamily="18" charset="0"/>
            </a:endParaRPr>
          </a:p>
          <a:p>
            <a:pPr indent="171450" algn="ctr"/>
            <a:endParaRPr lang="en-US" sz="1050" b="1" dirty="0">
              <a:solidFill>
                <a:schemeClr val="tx1"/>
              </a:solidFill>
              <a:latin typeface="Times New Roman" pitchFamily="18" charset="0"/>
              <a:cs typeface="Times New Roman" pitchFamily="18" charset="0"/>
            </a:endParaRPr>
          </a:p>
          <a:p>
            <a:pPr algn="ctr"/>
            <a:endParaRPr lang="tr-TR" sz="1600" b="1" dirty="0">
              <a:solidFill>
                <a:schemeClr val="tx1"/>
              </a:solidFill>
              <a:latin typeface="Times New Roman" pitchFamily="18" charset="0"/>
              <a:cs typeface="Times New Roman" pitchFamily="18" charset="0"/>
            </a:endParaRPr>
          </a:p>
        </p:txBody>
      </p:sp>
      <p:sp>
        <p:nvSpPr>
          <p:cNvPr id="11" name="Round Single Corner Rectangle 10"/>
          <p:cNvSpPr/>
          <p:nvPr/>
        </p:nvSpPr>
        <p:spPr>
          <a:xfrm>
            <a:off x="7607167" y="3487236"/>
            <a:ext cx="7223760" cy="17040726"/>
          </a:xfrm>
          <a:prstGeom prst="round1Rect">
            <a:avLst>
              <a:gd name="adj" fmla="val 631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tr-TR" sz="800" b="1" dirty="0">
              <a:solidFill>
                <a:schemeClr val="tx1"/>
              </a:solidFill>
              <a:latin typeface="Times New Roman" pitchFamily="18" charset="0"/>
              <a:cs typeface="Times New Roman" pitchFamily="18" charset="0"/>
            </a:endParaRPr>
          </a:p>
          <a:p>
            <a:r>
              <a:rPr lang="tr-TR" sz="2400" b="1" dirty="0">
                <a:solidFill>
                  <a:schemeClr val="tx1"/>
                </a:solidFill>
                <a:latin typeface="Times New Roman" pitchFamily="18" charset="0"/>
                <a:cs typeface="Times New Roman" pitchFamily="18" charset="0"/>
              </a:rPr>
              <a:t>    3</a:t>
            </a:r>
            <a:r>
              <a:rPr lang="en-US" sz="2400" b="1" dirty="0">
                <a:solidFill>
                  <a:schemeClr val="tx1"/>
                </a:solidFill>
                <a:latin typeface="Times New Roman" pitchFamily="18" charset="0"/>
                <a:cs typeface="Times New Roman" pitchFamily="18" charset="0"/>
              </a:rPr>
              <a:t>. Image Processing</a:t>
            </a:r>
            <a:endParaRPr lang="tr-TR" sz="2400" b="1" dirty="0">
              <a:solidFill>
                <a:schemeClr val="tx1"/>
              </a:solidFill>
              <a:latin typeface="Times New Roman" pitchFamily="18" charset="0"/>
              <a:cs typeface="Times New Roman" pitchFamily="18" charset="0"/>
            </a:endParaRPr>
          </a:p>
          <a:p>
            <a:endParaRPr lang="en-US" sz="800" b="1" dirty="0">
              <a:solidFill>
                <a:schemeClr val="tx1"/>
              </a:solidFill>
              <a:latin typeface="Times New Roman" pitchFamily="18" charset="0"/>
              <a:cs typeface="Times New Roman" pitchFamily="18" charset="0"/>
            </a:endParaRPr>
          </a:p>
          <a:p>
            <a:pPr algn="just"/>
            <a:r>
              <a:rPr lang="tr-TR" sz="1600" dirty="0">
                <a:solidFill>
                  <a:schemeClr val="tx1"/>
                </a:solidFill>
                <a:latin typeface="Times New Roman" pitchFamily="18" charset="0"/>
                <a:cs typeface="Times New Roman" pitchFamily="18" charset="0"/>
              </a:rPr>
              <a:t>     </a:t>
            </a:r>
            <a:r>
              <a:rPr lang="en-US" sz="1600" dirty="0">
                <a:solidFill>
                  <a:schemeClr val="tx1"/>
                </a:solidFill>
                <a:latin typeface="Times New Roman" pitchFamily="18" charset="0"/>
                <a:cs typeface="Times New Roman" pitchFamily="18" charset="0"/>
              </a:rPr>
              <a:t>The project employs advanced image processing techniques to enhance tool management and condition monitoring. Image processing involves using computational algorithms to analyze and manipulate images for extracting useful information or improving visual quality. The key steps in this process include:</a:t>
            </a:r>
          </a:p>
          <a:p>
            <a:pPr algn="just"/>
            <a:r>
              <a:rPr lang="en-US" sz="1600" dirty="0">
                <a:solidFill>
                  <a:schemeClr val="tx1"/>
                </a:solidFill>
                <a:latin typeface="Times New Roman" pitchFamily="18" charset="0"/>
                <a:cs typeface="Times New Roman" pitchFamily="18" charset="0"/>
              </a:rPr>
              <a:t>Image Acquisition: Capturing images using cameras or optical sensors.</a:t>
            </a:r>
          </a:p>
          <a:p>
            <a:pPr algn="just"/>
            <a:r>
              <a:rPr lang="en-US" sz="1600" dirty="0">
                <a:solidFill>
                  <a:schemeClr val="tx1"/>
                </a:solidFill>
                <a:latin typeface="Times New Roman" pitchFamily="18" charset="0"/>
                <a:cs typeface="Times New Roman" pitchFamily="18" charset="0"/>
              </a:rPr>
              <a:t>Pre-processing: Preparing the images by reducing noise, enhancing contrast, and correcting colors.</a:t>
            </a:r>
          </a:p>
          <a:p>
            <a:pPr algn="just"/>
            <a:r>
              <a:rPr lang="en-US" sz="1600" dirty="0">
                <a:solidFill>
                  <a:schemeClr val="tx1"/>
                </a:solidFill>
                <a:latin typeface="Times New Roman" pitchFamily="18" charset="0"/>
                <a:cs typeface="Times New Roman" pitchFamily="18" charset="0"/>
              </a:rPr>
              <a:t>Feature Extraction: Identifying and extracting important features such as edges, textures, and shapes.</a:t>
            </a:r>
          </a:p>
          <a:p>
            <a:pPr algn="just"/>
            <a:r>
              <a:rPr lang="en-US" sz="1600" dirty="0">
                <a:solidFill>
                  <a:schemeClr val="tx1"/>
                </a:solidFill>
                <a:latin typeface="Times New Roman" pitchFamily="18" charset="0"/>
                <a:cs typeface="Times New Roman" pitchFamily="18" charset="0"/>
              </a:rPr>
              <a:t>Analysis: Applying algorithms to analyze the images and extract meaningful information.</a:t>
            </a:r>
          </a:p>
          <a:p>
            <a:pPr algn="just"/>
            <a:r>
              <a:rPr lang="en-US" sz="1600" dirty="0">
                <a:solidFill>
                  <a:schemeClr val="tx1"/>
                </a:solidFill>
                <a:latin typeface="Times New Roman" pitchFamily="18" charset="0"/>
                <a:cs typeface="Times New Roman" pitchFamily="18" charset="0"/>
              </a:rPr>
              <a:t>Visualization: Presenting the results in an understandable format, such as visual images or graphs.</a:t>
            </a:r>
          </a:p>
          <a:p>
            <a:pPr algn="just"/>
            <a:r>
              <a:rPr lang="en-US" sz="1600" dirty="0">
                <a:solidFill>
                  <a:schemeClr val="tx1"/>
                </a:solidFill>
                <a:latin typeface="Times New Roman" pitchFamily="18" charset="0"/>
                <a:cs typeface="Times New Roman" pitchFamily="18" charset="0"/>
              </a:rPr>
              <a:t>Output: Storing or transmitting the processed data for further use or analysis.</a:t>
            </a:r>
          </a:p>
          <a:p>
            <a:pPr algn="just"/>
            <a:r>
              <a:rPr lang="tr-TR" sz="1600" dirty="0">
                <a:solidFill>
                  <a:schemeClr val="tx1"/>
                </a:solidFill>
                <a:latin typeface="Times New Roman" pitchFamily="18" charset="0"/>
                <a:cs typeface="Times New Roman" pitchFamily="18" charset="0"/>
              </a:rPr>
              <a:t>    </a:t>
            </a:r>
            <a:r>
              <a:rPr lang="en-US" sz="1600" dirty="0">
                <a:solidFill>
                  <a:schemeClr val="tx1"/>
                </a:solidFill>
                <a:latin typeface="Times New Roman" pitchFamily="18" charset="0"/>
                <a:cs typeface="Times New Roman" pitchFamily="18" charset="0"/>
              </a:rPr>
              <a:t>In this project, cameras capture real-time images of tool compartments, which are then processed using image recognition algorithms to detect tool presence, absence, or misplacement. This enables automated tracking and alerts for discrepancies in the tool inventory, ensuring swift and accurate status control. Additionally, the image processing system checks the condition of worn and deformed machining tools, alerting users to replace tools that are too damaged to be used, thereby preventing potential tool failures and maintaining operational efficiency.</a:t>
            </a:r>
            <a:endParaRPr lang="tr-TR" sz="1600" dirty="0">
              <a:solidFill>
                <a:schemeClr val="tx1"/>
              </a:solidFill>
              <a:latin typeface="Times New Roman" pitchFamily="18" charset="0"/>
              <a:cs typeface="Times New Roman" pitchFamily="18" charset="0"/>
            </a:endParaRPr>
          </a:p>
          <a:p>
            <a:pPr algn="just"/>
            <a:endParaRPr lang="tr-TR" sz="1600" dirty="0">
              <a:solidFill>
                <a:schemeClr val="tx1"/>
              </a:solidFill>
              <a:latin typeface="Times New Roman" pitchFamily="18" charset="0"/>
              <a:cs typeface="Times New Roman" pitchFamily="18" charset="0"/>
            </a:endParaRPr>
          </a:p>
          <a:p>
            <a:endParaRPr lang="tr-TR" sz="1600" dirty="0">
              <a:solidFill>
                <a:schemeClr val="tx1"/>
              </a:solidFill>
              <a:latin typeface="Times New Roman" pitchFamily="18" charset="0"/>
              <a:cs typeface="Times New Roman" pitchFamily="18" charset="0"/>
            </a:endParaRPr>
          </a:p>
          <a:p>
            <a:endParaRPr lang="tr-TR" sz="1600" b="1" dirty="0">
              <a:solidFill>
                <a:schemeClr val="tx1"/>
              </a:solidFill>
              <a:latin typeface="Times New Roman" pitchFamily="18" charset="0"/>
              <a:cs typeface="Times New Roman" pitchFamily="18" charset="0"/>
            </a:endParaRPr>
          </a:p>
          <a:p>
            <a:endParaRPr lang="tr-TR" sz="1600" b="1" dirty="0">
              <a:solidFill>
                <a:schemeClr val="tx1"/>
              </a:solidFill>
              <a:latin typeface="Times New Roman" pitchFamily="18" charset="0"/>
              <a:cs typeface="Times New Roman" pitchFamily="18" charset="0"/>
            </a:endParaRPr>
          </a:p>
          <a:p>
            <a:pPr>
              <a:lnSpc>
                <a:spcPct val="150000"/>
              </a:lnSpc>
            </a:pPr>
            <a:endParaRPr lang="tr-TR" sz="1600" b="1" dirty="0">
              <a:solidFill>
                <a:schemeClr val="tx1"/>
              </a:solidFill>
              <a:latin typeface="Times New Roman" pitchFamily="18" charset="0"/>
              <a:cs typeface="Times New Roman" pitchFamily="18" charset="0"/>
            </a:endParaRPr>
          </a:p>
          <a:p>
            <a:pPr indent="114300" algn="just"/>
            <a:endParaRPr lang="tr-TR" sz="800" b="1" dirty="0">
              <a:solidFill>
                <a:schemeClr val="tx1"/>
              </a:solidFill>
              <a:latin typeface="Times New Roman" pitchFamily="18" charset="0"/>
              <a:cs typeface="Times New Roman" pitchFamily="18" charset="0"/>
            </a:endParaRPr>
          </a:p>
          <a:p>
            <a:pPr indent="114300" algn="just"/>
            <a:endParaRPr lang="tr-TR" sz="800" b="1" dirty="0">
              <a:solidFill>
                <a:schemeClr val="tx1"/>
              </a:solidFill>
              <a:latin typeface="Times New Roman" pitchFamily="18" charset="0"/>
              <a:cs typeface="Times New Roman" pitchFamily="18" charset="0"/>
            </a:endParaRPr>
          </a:p>
          <a:p>
            <a:pPr indent="114300" algn="just"/>
            <a:endParaRPr lang="tr-TR" sz="800" b="1" dirty="0">
              <a:solidFill>
                <a:schemeClr val="tx1"/>
              </a:solidFill>
              <a:latin typeface="Times New Roman" pitchFamily="18" charset="0"/>
              <a:cs typeface="Times New Roman" pitchFamily="18" charset="0"/>
            </a:endParaRPr>
          </a:p>
          <a:p>
            <a:pPr indent="114300" algn="just"/>
            <a:endParaRPr lang="tr-TR" sz="1600" dirty="0">
              <a:solidFill>
                <a:schemeClr val="tx1"/>
              </a:solidFill>
              <a:latin typeface="Times New Roman" pitchFamily="18" charset="0"/>
              <a:cs typeface="Times New Roman" pitchFamily="18" charset="0"/>
            </a:endParaRPr>
          </a:p>
          <a:p>
            <a:pPr indent="114300" algn="just"/>
            <a:endParaRPr lang="tr-TR" sz="1600" dirty="0">
              <a:solidFill>
                <a:schemeClr val="tx1"/>
              </a:solidFill>
              <a:latin typeface="Times New Roman" pitchFamily="18" charset="0"/>
              <a:cs typeface="Times New Roman" pitchFamily="18" charset="0"/>
            </a:endParaRPr>
          </a:p>
          <a:p>
            <a:pPr indent="114300" algn="just"/>
            <a:endParaRPr lang="tr-TR" sz="1600" b="1" dirty="0">
              <a:solidFill>
                <a:schemeClr val="tx1"/>
              </a:solidFill>
              <a:latin typeface="Times New Roman" pitchFamily="18" charset="0"/>
              <a:cs typeface="Times New Roman" pitchFamily="18" charset="0"/>
            </a:endParaRPr>
          </a:p>
          <a:p>
            <a:pPr indent="114300" algn="ctr"/>
            <a:endParaRPr lang="tr-TR" sz="1600" b="1" dirty="0">
              <a:solidFill>
                <a:schemeClr val="tx1"/>
              </a:solidFill>
              <a:latin typeface="Times New Roman" pitchFamily="18" charset="0"/>
              <a:cs typeface="Times New Roman" pitchFamily="18" charset="0"/>
            </a:endParaRPr>
          </a:p>
          <a:p>
            <a:pPr indent="114300" algn="ctr"/>
            <a:endParaRPr lang="tr-TR" sz="1600" b="1" dirty="0">
              <a:solidFill>
                <a:schemeClr val="tx1"/>
              </a:solidFill>
              <a:latin typeface="Times New Roman" pitchFamily="18" charset="0"/>
              <a:cs typeface="Times New Roman" pitchFamily="18" charset="0"/>
            </a:endParaRPr>
          </a:p>
          <a:p>
            <a:pPr indent="114300" algn="ctr"/>
            <a:endParaRPr lang="tr-TR" sz="1600" b="1" dirty="0">
              <a:solidFill>
                <a:schemeClr val="tx1"/>
              </a:solidFill>
              <a:latin typeface="Times New Roman" pitchFamily="18" charset="0"/>
              <a:cs typeface="Times New Roman" pitchFamily="18" charset="0"/>
            </a:endParaRPr>
          </a:p>
          <a:p>
            <a:pPr indent="114300" algn="ctr"/>
            <a:endParaRPr lang="tr-TR" sz="1600" b="1" dirty="0">
              <a:solidFill>
                <a:schemeClr val="tx1"/>
              </a:solidFill>
              <a:latin typeface="Times New Roman" pitchFamily="18" charset="0"/>
              <a:cs typeface="Times New Roman" pitchFamily="18" charset="0"/>
            </a:endParaRPr>
          </a:p>
          <a:p>
            <a:pPr indent="114300" algn="ctr"/>
            <a:r>
              <a:rPr lang="tr-TR" sz="1600" b="1" dirty="0" err="1">
                <a:solidFill>
                  <a:schemeClr val="tx1"/>
                </a:solidFill>
                <a:latin typeface="Times New Roman" pitchFamily="18" charset="0"/>
                <a:cs typeface="Times New Roman" pitchFamily="18" charset="0"/>
              </a:rPr>
              <a:t>Figure</a:t>
            </a:r>
            <a:r>
              <a:rPr lang="tr-TR" sz="1600" b="1" dirty="0">
                <a:solidFill>
                  <a:schemeClr val="tx1"/>
                </a:solidFill>
                <a:latin typeface="Times New Roman" pitchFamily="18" charset="0"/>
                <a:cs typeface="Times New Roman" pitchFamily="18" charset="0"/>
              </a:rPr>
              <a:t> 2: </a:t>
            </a:r>
            <a:r>
              <a:rPr lang="tr-TR" sz="1600" dirty="0">
                <a:solidFill>
                  <a:schemeClr val="tx1"/>
                </a:solidFill>
                <a:latin typeface="Times New Roman" pitchFamily="18" charset="0"/>
                <a:cs typeface="Times New Roman" pitchFamily="18" charset="0"/>
              </a:rPr>
              <a:t>Image </a:t>
            </a:r>
            <a:r>
              <a:rPr lang="tr-TR" sz="1600" dirty="0" err="1">
                <a:solidFill>
                  <a:schemeClr val="tx1"/>
                </a:solidFill>
                <a:latin typeface="Times New Roman" pitchFamily="18" charset="0"/>
                <a:cs typeface="Times New Roman" pitchFamily="18" charset="0"/>
              </a:rPr>
              <a:t>Processing</a:t>
            </a:r>
            <a:r>
              <a:rPr lang="tr-TR" sz="1600" dirty="0">
                <a:solidFill>
                  <a:schemeClr val="tx1"/>
                </a:solidFill>
                <a:latin typeface="Times New Roman" pitchFamily="18" charset="0"/>
                <a:cs typeface="Times New Roman" pitchFamily="18" charset="0"/>
              </a:rPr>
              <a:t> Application</a:t>
            </a:r>
          </a:p>
          <a:p>
            <a:pPr indent="114300" algn="ctr"/>
            <a:endParaRPr lang="tr-TR" sz="800" b="1" dirty="0">
              <a:solidFill>
                <a:schemeClr val="tx1"/>
              </a:solidFill>
              <a:latin typeface="Times New Roman" pitchFamily="18" charset="0"/>
              <a:cs typeface="Times New Roman" pitchFamily="18" charset="0"/>
            </a:endParaRPr>
          </a:p>
          <a:p>
            <a:r>
              <a:rPr lang="tr-TR" sz="2400" b="1" dirty="0">
                <a:solidFill>
                  <a:schemeClr val="tx1"/>
                </a:solidFill>
                <a:latin typeface="Times New Roman" pitchFamily="18" charset="0"/>
                <a:cs typeface="Times New Roman" pitchFamily="18" charset="0"/>
              </a:rPr>
              <a:t>   4</a:t>
            </a:r>
            <a:r>
              <a:rPr lang="en-US" sz="2400" b="1" dirty="0">
                <a:solidFill>
                  <a:schemeClr val="tx1"/>
                </a:solidFill>
                <a:latin typeface="Times New Roman" pitchFamily="18" charset="0"/>
                <a:cs typeface="Times New Roman" pitchFamily="18" charset="0"/>
              </a:rPr>
              <a:t>. Conclusions</a:t>
            </a:r>
            <a:endParaRPr lang="tr-TR" sz="2400" b="1" dirty="0">
              <a:solidFill>
                <a:schemeClr val="tx1"/>
              </a:solidFill>
              <a:latin typeface="Times New Roman" pitchFamily="18" charset="0"/>
              <a:cs typeface="Times New Roman" pitchFamily="18" charset="0"/>
            </a:endParaRPr>
          </a:p>
          <a:p>
            <a:endParaRPr lang="en-US" sz="800" b="1" dirty="0">
              <a:solidFill>
                <a:schemeClr val="tx1"/>
              </a:solidFill>
              <a:latin typeface="Times New Roman" pitchFamily="18" charset="0"/>
              <a:cs typeface="Times New Roman" pitchFamily="18" charset="0"/>
            </a:endParaRPr>
          </a:p>
          <a:p>
            <a:pPr algn="just"/>
            <a:r>
              <a:rPr lang="tr-TR" sz="1600" dirty="0">
                <a:solidFill>
                  <a:schemeClr val="tx1"/>
                </a:solidFill>
                <a:latin typeface="Times New Roman" pitchFamily="18" charset="0"/>
                <a:cs typeface="Times New Roman" pitchFamily="18" charset="0"/>
              </a:rPr>
              <a:t>    </a:t>
            </a:r>
            <a:r>
              <a:rPr lang="en-US" sz="1600" dirty="0">
                <a:solidFill>
                  <a:schemeClr val="tx1"/>
                </a:solidFill>
                <a:latin typeface="Times New Roman" pitchFamily="18" charset="0"/>
                <a:cs typeface="Times New Roman" pitchFamily="18" charset="0"/>
              </a:rPr>
              <a:t>The Smart Tool Cabinet project integrates RFID, Arduino, pressure sensors, and advanced image processing within a C# Windows Forms application to revolutionize industrial tool management. This comprehensive system enhances efficiency, security, and accessibility in handling diverse tool inventories. The integration of image processing technology provides high precision in monitoring tool conditions and usage.</a:t>
            </a:r>
          </a:p>
          <a:p>
            <a:pPr algn="just"/>
            <a:r>
              <a:rPr lang="tr-TR" sz="1600" dirty="0">
                <a:solidFill>
                  <a:schemeClr val="tx1"/>
                </a:solidFill>
                <a:latin typeface="Times New Roman" pitchFamily="18" charset="0"/>
                <a:cs typeface="Times New Roman" pitchFamily="18" charset="0"/>
              </a:rPr>
              <a:t>    </a:t>
            </a:r>
            <a:r>
              <a:rPr lang="en-US" sz="1600" dirty="0">
                <a:solidFill>
                  <a:schemeClr val="tx1"/>
                </a:solidFill>
                <a:latin typeface="Times New Roman" pitchFamily="18" charset="0"/>
                <a:cs typeface="Times New Roman" pitchFamily="18" charset="0"/>
              </a:rPr>
              <a:t>The intuitive user interface allows administrators to easily manage tool inventories, and RFID technology ensures efficient tracking and management. Real-time data from Arduino and pressure sensors verify tool selection and provide immediate feedback on tool handling and usage.</a:t>
            </a:r>
          </a:p>
          <a:p>
            <a:pPr algn="just"/>
            <a:r>
              <a:rPr lang="tr-TR" sz="1600" dirty="0">
                <a:solidFill>
                  <a:schemeClr val="tx1"/>
                </a:solidFill>
                <a:latin typeface="Times New Roman" pitchFamily="18" charset="0"/>
                <a:cs typeface="Times New Roman" pitchFamily="18" charset="0"/>
              </a:rPr>
              <a:t>    </a:t>
            </a:r>
            <a:r>
              <a:rPr lang="en-US" sz="1600" dirty="0">
                <a:solidFill>
                  <a:schemeClr val="tx1"/>
                </a:solidFill>
                <a:latin typeface="Times New Roman" pitchFamily="18" charset="0"/>
                <a:cs typeface="Times New Roman" pitchFamily="18" charset="0"/>
              </a:rPr>
              <a:t>This successful combination of technologies sets a new benchmark in industrial tool management, showcasing the immense potential of technological synergy. The project improves accuracy and reliability in tool management, adding intelligence to inventory control. Its implications extend beyond the industrial environment, suggesting applications in sectors like automotive and aerospace. The Smart Tool Cabinet project addresses current challenges in tool management and opens new possibilities for future innovations, marking a significant step towards a more technologically integrated and efficient future in industrial management.</a:t>
            </a:r>
            <a:endParaRPr lang="tr-TR" sz="1600" dirty="0">
              <a:solidFill>
                <a:schemeClr val="tx1"/>
              </a:solidFill>
              <a:latin typeface="Times New Roman" pitchFamily="18" charset="0"/>
              <a:cs typeface="Times New Roman" pitchFamily="18" charset="0"/>
            </a:endParaRPr>
          </a:p>
          <a:p>
            <a:pPr algn="just"/>
            <a:endParaRPr lang="en-US" sz="1600" dirty="0">
              <a:solidFill>
                <a:schemeClr val="tx1"/>
              </a:solidFill>
              <a:latin typeface="Times New Roman" pitchFamily="18" charset="0"/>
              <a:cs typeface="Times New Roman" pitchFamily="18" charset="0"/>
            </a:endParaRPr>
          </a:p>
          <a:p>
            <a:pPr algn="just"/>
            <a:r>
              <a:rPr lang="en-US" sz="2000" b="1" dirty="0">
                <a:solidFill>
                  <a:schemeClr val="tx1"/>
                </a:solidFill>
                <a:latin typeface="Times New Roman" pitchFamily="18" charset="0"/>
                <a:cs typeface="Times New Roman" pitchFamily="18" charset="0"/>
              </a:rPr>
              <a:t>References</a:t>
            </a:r>
          </a:p>
          <a:p>
            <a:pPr algn="just"/>
            <a:r>
              <a:rPr lang="en-US" sz="1200" b="1" dirty="0">
                <a:solidFill>
                  <a:schemeClr val="tx1"/>
                </a:solidFill>
                <a:latin typeface="Times New Roman" pitchFamily="18" charset="0"/>
                <a:cs typeface="Times New Roman" pitchFamily="18" charset="0"/>
              </a:rPr>
              <a:t>[1] </a:t>
            </a:r>
            <a:r>
              <a:rPr lang="en-US" sz="1200" dirty="0" err="1">
                <a:solidFill>
                  <a:srgbClr val="222222"/>
                </a:solidFill>
                <a:latin typeface="Arial" panose="020B0604020202020204" pitchFamily="34" charset="0"/>
              </a:rPr>
              <a:t>Loizou</a:t>
            </a:r>
            <a:r>
              <a:rPr lang="en-US" sz="1200" dirty="0">
                <a:solidFill>
                  <a:srgbClr val="222222"/>
                </a:solidFill>
                <a:latin typeface="Arial" panose="020B0604020202020204" pitchFamily="34" charset="0"/>
              </a:rPr>
              <a:t>, J., Tian, W., Robertson, J., &amp; </a:t>
            </a:r>
            <a:r>
              <a:rPr lang="en-US" sz="1200" dirty="0" err="1">
                <a:solidFill>
                  <a:srgbClr val="222222"/>
                </a:solidFill>
                <a:latin typeface="Arial" panose="020B0604020202020204" pitchFamily="34" charset="0"/>
              </a:rPr>
              <a:t>Camelio</a:t>
            </a:r>
            <a:r>
              <a:rPr lang="en-US" sz="1200" dirty="0">
                <a:solidFill>
                  <a:srgbClr val="222222"/>
                </a:solidFill>
                <a:latin typeface="Arial" panose="020B0604020202020204" pitchFamily="34" charset="0"/>
              </a:rPr>
              <a:t>, J. (2015). Automated wear characterization for </a:t>
            </a:r>
          </a:p>
          <a:p>
            <a:pPr algn="just"/>
            <a:r>
              <a:rPr lang="en-US" sz="1200" dirty="0">
                <a:solidFill>
                  <a:srgbClr val="222222"/>
                </a:solidFill>
                <a:latin typeface="Arial" panose="020B0604020202020204" pitchFamily="34" charset="0"/>
              </a:rPr>
              <a:t>broaching tools based on machine vision systems. Journal of Manufacturing Systems, 37, </a:t>
            </a:r>
          </a:p>
          <a:p>
            <a:pPr algn="just"/>
            <a:r>
              <a:rPr lang="en-US" sz="1200" dirty="0">
                <a:solidFill>
                  <a:srgbClr val="222222"/>
                </a:solidFill>
                <a:latin typeface="Arial" panose="020B0604020202020204" pitchFamily="34" charset="0"/>
              </a:rPr>
              <a:t>558-563. </a:t>
            </a:r>
            <a:endParaRPr lang="tr-TR" sz="1200" dirty="0">
              <a:solidFill>
                <a:srgbClr val="222222"/>
              </a:solidFill>
              <a:latin typeface="Arial" panose="020B0604020202020204" pitchFamily="34" charset="0"/>
            </a:endParaRPr>
          </a:p>
          <a:p>
            <a:pPr algn="just"/>
            <a:r>
              <a:rPr lang="en-GB" sz="1200" b="1" dirty="0">
                <a:solidFill>
                  <a:schemeClr val="tx1"/>
                </a:solidFill>
                <a:latin typeface="Times New Roman" pitchFamily="18" charset="0"/>
                <a:cs typeface="Times New Roman" pitchFamily="18" charset="0"/>
              </a:rPr>
              <a:t>[</a:t>
            </a:r>
            <a:r>
              <a:rPr lang="tr-TR" sz="1200" b="1" dirty="0">
                <a:solidFill>
                  <a:schemeClr val="tx1"/>
                </a:solidFill>
                <a:latin typeface="Times New Roman" pitchFamily="18" charset="0"/>
                <a:cs typeface="Times New Roman" pitchFamily="18" charset="0"/>
              </a:rPr>
              <a:t>2</a:t>
            </a:r>
            <a:r>
              <a:rPr lang="en-GB" sz="1200" b="1" dirty="0">
                <a:solidFill>
                  <a:schemeClr val="tx1"/>
                </a:solidFill>
                <a:latin typeface="Times New Roman" pitchFamily="18" charset="0"/>
                <a:cs typeface="Times New Roman" pitchFamily="18" charset="0"/>
              </a:rPr>
              <a:t>] </a:t>
            </a:r>
            <a:r>
              <a:rPr lang="tr-TR" sz="1200" dirty="0" err="1">
                <a:solidFill>
                  <a:srgbClr val="222222"/>
                </a:solidFill>
                <a:latin typeface="Arial" panose="020B0604020202020204" pitchFamily="34" charset="0"/>
              </a:rPr>
              <a:t>D’Addona</a:t>
            </a:r>
            <a:r>
              <a:rPr lang="tr-TR" sz="1200" dirty="0">
                <a:solidFill>
                  <a:srgbClr val="222222"/>
                </a:solidFill>
                <a:latin typeface="Arial" panose="020B0604020202020204" pitchFamily="34" charset="0"/>
              </a:rPr>
              <a:t>, D. M., &amp; </a:t>
            </a:r>
            <a:r>
              <a:rPr lang="tr-TR" sz="1200" dirty="0" err="1">
                <a:solidFill>
                  <a:srgbClr val="222222"/>
                </a:solidFill>
                <a:latin typeface="Arial" panose="020B0604020202020204" pitchFamily="34" charset="0"/>
              </a:rPr>
              <a:t>Teti</a:t>
            </a:r>
            <a:r>
              <a:rPr lang="tr-TR" sz="1200" dirty="0">
                <a:solidFill>
                  <a:srgbClr val="222222"/>
                </a:solidFill>
                <a:latin typeface="Arial" panose="020B0604020202020204" pitchFamily="34" charset="0"/>
              </a:rPr>
              <a:t>, R. (2013). Image data </a:t>
            </a:r>
            <a:r>
              <a:rPr lang="tr-TR" sz="1200" dirty="0" err="1">
                <a:solidFill>
                  <a:srgbClr val="222222"/>
                </a:solidFill>
                <a:latin typeface="Arial" panose="020B0604020202020204" pitchFamily="34" charset="0"/>
              </a:rPr>
              <a:t>processing</a:t>
            </a:r>
            <a:r>
              <a:rPr lang="tr-TR" sz="1200" dirty="0">
                <a:solidFill>
                  <a:srgbClr val="222222"/>
                </a:solidFill>
                <a:latin typeface="Arial" panose="020B0604020202020204" pitchFamily="34" charset="0"/>
              </a:rPr>
              <a:t> </a:t>
            </a:r>
            <a:r>
              <a:rPr lang="tr-TR" sz="1200" dirty="0" err="1">
                <a:solidFill>
                  <a:srgbClr val="222222"/>
                </a:solidFill>
                <a:latin typeface="Arial" panose="020B0604020202020204" pitchFamily="34" charset="0"/>
              </a:rPr>
              <a:t>via</a:t>
            </a:r>
            <a:r>
              <a:rPr lang="tr-TR" sz="1200" dirty="0">
                <a:solidFill>
                  <a:srgbClr val="222222"/>
                </a:solidFill>
                <a:latin typeface="Arial" panose="020B0604020202020204" pitchFamily="34" charset="0"/>
              </a:rPr>
              <a:t> </a:t>
            </a:r>
            <a:r>
              <a:rPr lang="tr-TR" sz="1200" dirty="0" err="1">
                <a:solidFill>
                  <a:srgbClr val="222222"/>
                </a:solidFill>
                <a:latin typeface="Arial" panose="020B0604020202020204" pitchFamily="34" charset="0"/>
              </a:rPr>
              <a:t>neural</a:t>
            </a:r>
            <a:r>
              <a:rPr lang="tr-TR" sz="1200" dirty="0">
                <a:solidFill>
                  <a:srgbClr val="222222"/>
                </a:solidFill>
                <a:latin typeface="Arial" panose="020B0604020202020204" pitchFamily="34" charset="0"/>
              </a:rPr>
              <a:t> </a:t>
            </a:r>
            <a:r>
              <a:rPr lang="tr-TR" sz="1200" dirty="0" err="1">
                <a:solidFill>
                  <a:srgbClr val="222222"/>
                </a:solidFill>
                <a:latin typeface="Arial" panose="020B0604020202020204" pitchFamily="34" charset="0"/>
              </a:rPr>
              <a:t>networks</a:t>
            </a:r>
            <a:r>
              <a:rPr lang="tr-TR" sz="1200" dirty="0">
                <a:solidFill>
                  <a:srgbClr val="222222"/>
                </a:solidFill>
                <a:latin typeface="Arial" panose="020B0604020202020204" pitchFamily="34" charset="0"/>
              </a:rPr>
              <a:t> </a:t>
            </a:r>
            <a:r>
              <a:rPr lang="tr-TR" sz="1200" dirty="0" err="1">
                <a:solidFill>
                  <a:srgbClr val="222222"/>
                </a:solidFill>
                <a:latin typeface="Arial" panose="020B0604020202020204" pitchFamily="34" charset="0"/>
              </a:rPr>
              <a:t>for</a:t>
            </a:r>
            <a:r>
              <a:rPr lang="tr-TR" sz="1200" dirty="0">
                <a:solidFill>
                  <a:srgbClr val="222222"/>
                </a:solidFill>
                <a:latin typeface="Arial" panose="020B0604020202020204" pitchFamily="34" charset="0"/>
              </a:rPr>
              <a:t> </a:t>
            </a:r>
            <a:r>
              <a:rPr lang="tr-TR" sz="1200" dirty="0" err="1">
                <a:solidFill>
                  <a:srgbClr val="222222"/>
                </a:solidFill>
                <a:latin typeface="Arial" panose="020B0604020202020204" pitchFamily="34" charset="0"/>
              </a:rPr>
              <a:t>tool</a:t>
            </a:r>
            <a:r>
              <a:rPr lang="tr-TR" sz="1200" dirty="0">
                <a:solidFill>
                  <a:srgbClr val="222222"/>
                </a:solidFill>
                <a:latin typeface="Arial" panose="020B0604020202020204" pitchFamily="34" charset="0"/>
              </a:rPr>
              <a:t> </a:t>
            </a:r>
            <a:r>
              <a:rPr lang="tr-TR" sz="1200" dirty="0" err="1">
                <a:solidFill>
                  <a:srgbClr val="222222"/>
                </a:solidFill>
                <a:latin typeface="Arial" panose="020B0604020202020204" pitchFamily="34" charset="0"/>
              </a:rPr>
              <a:t>wear</a:t>
            </a:r>
            <a:r>
              <a:rPr lang="tr-TR" sz="1200" dirty="0">
                <a:solidFill>
                  <a:srgbClr val="222222"/>
                </a:solidFill>
                <a:latin typeface="Arial" panose="020B0604020202020204" pitchFamily="34" charset="0"/>
              </a:rPr>
              <a:t> </a:t>
            </a:r>
          </a:p>
          <a:p>
            <a:pPr algn="just"/>
            <a:r>
              <a:rPr lang="tr-TR" sz="1200" dirty="0" err="1">
                <a:solidFill>
                  <a:srgbClr val="222222"/>
                </a:solidFill>
                <a:latin typeface="Arial" panose="020B0604020202020204" pitchFamily="34" charset="0"/>
              </a:rPr>
              <a:t>prediction</a:t>
            </a:r>
            <a:r>
              <a:rPr lang="tr-TR" sz="1200" dirty="0">
                <a:solidFill>
                  <a:srgbClr val="222222"/>
                </a:solidFill>
                <a:latin typeface="Arial" panose="020B0604020202020204" pitchFamily="34" charset="0"/>
              </a:rPr>
              <a:t>. </a:t>
            </a:r>
            <a:r>
              <a:rPr lang="tr-TR" sz="1200" dirty="0" err="1">
                <a:solidFill>
                  <a:srgbClr val="222222"/>
                </a:solidFill>
                <a:latin typeface="Arial" panose="020B0604020202020204" pitchFamily="34" charset="0"/>
              </a:rPr>
              <a:t>Procedia</a:t>
            </a:r>
            <a:r>
              <a:rPr lang="tr-TR" sz="1200" dirty="0">
                <a:solidFill>
                  <a:srgbClr val="222222"/>
                </a:solidFill>
                <a:latin typeface="Arial" panose="020B0604020202020204" pitchFamily="34" charset="0"/>
              </a:rPr>
              <a:t> </a:t>
            </a:r>
            <a:r>
              <a:rPr lang="tr-TR" sz="1200" dirty="0" err="1">
                <a:solidFill>
                  <a:srgbClr val="222222"/>
                </a:solidFill>
                <a:latin typeface="Arial" panose="020B0604020202020204" pitchFamily="34" charset="0"/>
              </a:rPr>
              <a:t>Cirp</a:t>
            </a:r>
            <a:r>
              <a:rPr lang="tr-TR" sz="1200" dirty="0">
                <a:solidFill>
                  <a:srgbClr val="222222"/>
                </a:solidFill>
                <a:latin typeface="Arial" panose="020B0604020202020204" pitchFamily="34" charset="0"/>
              </a:rPr>
              <a:t>, 12, 252-257. </a:t>
            </a:r>
          </a:p>
          <a:p>
            <a:pPr algn="just"/>
            <a:r>
              <a:rPr lang="tr-TR" sz="1200" b="1" dirty="0">
                <a:solidFill>
                  <a:schemeClr val="tx1"/>
                </a:solidFill>
                <a:latin typeface="Times New Roman" pitchFamily="18" charset="0"/>
                <a:cs typeface="Times New Roman" pitchFamily="18" charset="0"/>
              </a:rPr>
              <a:t>[3] </a:t>
            </a:r>
            <a:r>
              <a:rPr lang="en-US" sz="1200" dirty="0">
                <a:solidFill>
                  <a:srgbClr val="222222"/>
                </a:solidFill>
                <a:latin typeface="Arial" panose="020B0604020202020204" pitchFamily="34" charset="0"/>
              </a:rPr>
              <a:t>Dutta, S., Pal, S. K., Mukhopadhyay, S., &amp; Sen, R. (2013). Application of digital image </a:t>
            </a:r>
          </a:p>
          <a:p>
            <a:pPr algn="just"/>
            <a:r>
              <a:rPr lang="en-US" sz="1200" dirty="0">
                <a:solidFill>
                  <a:srgbClr val="222222"/>
                </a:solidFill>
                <a:latin typeface="Arial" panose="020B0604020202020204" pitchFamily="34" charset="0"/>
              </a:rPr>
              <a:t>processing in tool condition monitoring: a review. CIRP J </a:t>
            </a:r>
            <a:r>
              <a:rPr lang="en-US" sz="1200" dirty="0" err="1">
                <a:solidFill>
                  <a:srgbClr val="222222"/>
                </a:solidFill>
                <a:latin typeface="Arial" panose="020B0604020202020204" pitchFamily="34" charset="0"/>
              </a:rPr>
              <a:t>Manuf</a:t>
            </a:r>
            <a:r>
              <a:rPr lang="en-US" sz="1200" dirty="0">
                <a:solidFill>
                  <a:srgbClr val="222222"/>
                </a:solidFill>
                <a:latin typeface="Arial" panose="020B0604020202020204" pitchFamily="34" charset="0"/>
              </a:rPr>
              <a:t> Sci Technol 6 (3): 212–232. </a:t>
            </a:r>
            <a:endParaRPr lang="tr-TR" sz="1200" dirty="0">
              <a:solidFill>
                <a:srgbClr val="222222"/>
              </a:solidFill>
              <a:latin typeface="Arial" panose="020B0604020202020204" pitchFamily="34" charset="0"/>
            </a:endParaRPr>
          </a:p>
          <a:p>
            <a:pPr algn="just"/>
            <a:r>
              <a:rPr lang="tr-TR" sz="1200" b="1" dirty="0">
                <a:solidFill>
                  <a:schemeClr val="tx1"/>
                </a:solidFill>
                <a:latin typeface="Times New Roman" pitchFamily="18" charset="0"/>
                <a:cs typeface="Times New Roman" pitchFamily="18" charset="0"/>
              </a:rPr>
              <a:t>[4] </a:t>
            </a:r>
            <a:r>
              <a:rPr lang="en-US" sz="1200" dirty="0">
                <a:solidFill>
                  <a:srgbClr val="222222"/>
                </a:solidFill>
                <a:latin typeface="Arial" panose="020B0604020202020204" pitchFamily="34" charset="0"/>
              </a:rPr>
              <a:t>Bergs, T., Holst, C., Gupta, P., &amp; </a:t>
            </a:r>
            <a:r>
              <a:rPr lang="en-US" sz="1200" dirty="0" err="1">
                <a:solidFill>
                  <a:srgbClr val="222222"/>
                </a:solidFill>
                <a:latin typeface="Arial" panose="020B0604020202020204" pitchFamily="34" charset="0"/>
              </a:rPr>
              <a:t>Augspurger</a:t>
            </a:r>
            <a:r>
              <a:rPr lang="en-US" sz="1200" dirty="0">
                <a:solidFill>
                  <a:srgbClr val="222222"/>
                </a:solidFill>
                <a:latin typeface="Arial" panose="020B0604020202020204" pitchFamily="34" charset="0"/>
              </a:rPr>
              <a:t>, T. (2020). Digital image processing with deep </a:t>
            </a:r>
          </a:p>
          <a:p>
            <a:pPr algn="just"/>
            <a:r>
              <a:rPr lang="en-US" sz="1200" dirty="0">
                <a:solidFill>
                  <a:srgbClr val="222222"/>
                </a:solidFill>
                <a:latin typeface="Arial" panose="020B0604020202020204" pitchFamily="34" charset="0"/>
              </a:rPr>
              <a:t>learning for automated cutting tool wear detection. Procedia Manufacturing, 48, 947-958.</a:t>
            </a:r>
            <a:endParaRPr lang="tr-TR" sz="1200" dirty="0">
              <a:solidFill>
                <a:srgbClr val="222222"/>
              </a:solidFill>
              <a:latin typeface="Arial" panose="020B0604020202020204" pitchFamily="34" charset="0"/>
            </a:endParaRPr>
          </a:p>
        </p:txBody>
      </p:sp>
      <p:sp>
        <p:nvSpPr>
          <p:cNvPr id="12" name="Rectangle: Rounded Corners 11"/>
          <p:cNvSpPr/>
          <p:nvPr/>
        </p:nvSpPr>
        <p:spPr>
          <a:xfrm>
            <a:off x="248653" y="20642262"/>
            <a:ext cx="14582274" cy="533400"/>
          </a:xfrm>
          <a:prstGeom prst="roundRect">
            <a:avLst>
              <a:gd name="adj" fmla="val 18453"/>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itchFamily="18" charset="0"/>
                <a:cs typeface="Times New Roman" pitchFamily="18" charset="0"/>
              </a:rPr>
              <a:t>Department of Mechatronics Engineering Graduation Projects 202</a:t>
            </a:r>
            <a:r>
              <a:rPr lang="tr-TR" sz="2400" b="1" dirty="0">
                <a:solidFill>
                  <a:schemeClr val="tx1"/>
                </a:solidFill>
                <a:latin typeface="Times New Roman" pitchFamily="18" charset="0"/>
                <a:cs typeface="Times New Roman" pitchFamily="18" charset="0"/>
              </a:rPr>
              <a:t>3</a:t>
            </a:r>
            <a:r>
              <a:rPr lang="en-US" sz="2400" b="1" dirty="0">
                <a:solidFill>
                  <a:schemeClr val="tx1"/>
                </a:solidFill>
                <a:latin typeface="Times New Roman" pitchFamily="18" charset="0"/>
                <a:cs typeface="Times New Roman" pitchFamily="18" charset="0"/>
              </a:rPr>
              <a:t>-202</a:t>
            </a:r>
            <a:r>
              <a:rPr lang="tr-TR" sz="2400" b="1" dirty="0">
                <a:solidFill>
                  <a:schemeClr val="tx1"/>
                </a:solidFill>
                <a:latin typeface="Times New Roman" pitchFamily="18" charset="0"/>
                <a:cs typeface="Times New Roman" pitchFamily="18" charset="0"/>
              </a:rPr>
              <a:t>4</a:t>
            </a:r>
            <a:endParaRPr lang="en-US" sz="2400" b="1" dirty="0">
              <a:solidFill>
                <a:schemeClr val="tx1"/>
              </a:solidFill>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450" y="1568142"/>
            <a:ext cx="2601207" cy="1229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06251" y="1830846"/>
            <a:ext cx="2590800" cy="931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Resim 7">
            <a:extLst>
              <a:ext uri="{FF2B5EF4-FFF2-40B4-BE49-F238E27FC236}">
                <a16:creationId xmlns:a16="http://schemas.microsoft.com/office/drawing/2014/main" id="{8FDAFFD9-6C38-36C9-2BD2-AD4410527E70}"/>
              </a:ext>
            </a:extLst>
          </p:cNvPr>
          <p:cNvPicPr>
            <a:picLocks noChangeAspect="1"/>
          </p:cNvPicPr>
          <p:nvPr/>
        </p:nvPicPr>
        <p:blipFill>
          <a:blip r:embed="rId4"/>
          <a:stretch>
            <a:fillRect/>
          </a:stretch>
        </p:blipFill>
        <p:spPr>
          <a:xfrm>
            <a:off x="3914637" y="17479962"/>
            <a:ext cx="3420000" cy="2379926"/>
          </a:xfrm>
          <a:prstGeom prst="rect">
            <a:avLst/>
          </a:prstGeom>
        </p:spPr>
      </p:pic>
      <p:pic>
        <p:nvPicPr>
          <p:cNvPr id="14" name="Resim 13">
            <a:extLst>
              <a:ext uri="{FF2B5EF4-FFF2-40B4-BE49-F238E27FC236}">
                <a16:creationId xmlns:a16="http://schemas.microsoft.com/office/drawing/2014/main" id="{2AE5E4E1-0EFD-C7E6-D647-9E715B7975B0}"/>
              </a:ext>
            </a:extLst>
          </p:cNvPr>
          <p:cNvPicPr>
            <a:picLocks noChangeAspect="1"/>
          </p:cNvPicPr>
          <p:nvPr/>
        </p:nvPicPr>
        <p:blipFill>
          <a:blip r:embed="rId5"/>
          <a:stretch>
            <a:fillRect/>
          </a:stretch>
        </p:blipFill>
        <p:spPr>
          <a:xfrm>
            <a:off x="380560" y="17479961"/>
            <a:ext cx="3420000" cy="2379927"/>
          </a:xfrm>
          <a:prstGeom prst="rect">
            <a:avLst/>
          </a:prstGeom>
        </p:spPr>
      </p:pic>
      <p:pic>
        <p:nvPicPr>
          <p:cNvPr id="17" name="Resim 16" descr="metin, ekran görüntüsü, bilgisayar, yazılım içeren bir resim&#10;&#10;Açıklama otomatik olarak oluşturuldu">
            <a:extLst>
              <a:ext uri="{FF2B5EF4-FFF2-40B4-BE49-F238E27FC236}">
                <a16:creationId xmlns:a16="http://schemas.microsoft.com/office/drawing/2014/main" id="{EA0BFDE6-6686-2494-D982-B042200C16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59047" y="9478962"/>
            <a:ext cx="6120000" cy="3114080"/>
          </a:xfrm>
          <a:prstGeom prst="rect">
            <a:avLst/>
          </a:prstGeom>
        </p:spPr>
      </p:pic>
    </p:spTree>
    <p:extLst>
      <p:ext uri="{BB962C8B-B14F-4D97-AF65-F5344CB8AC3E}">
        <p14:creationId xmlns:p14="http://schemas.microsoft.com/office/powerpoint/2010/main" val="2681649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946</TotalTime>
  <Words>1227</Words>
  <Application>Microsoft Office PowerPoint</Application>
  <PresentationFormat>Özel</PresentationFormat>
  <Paragraphs>100</Paragraphs>
  <Slides>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vt:i4>
      </vt:variant>
    </vt:vector>
  </HeadingPairs>
  <TitlesOfParts>
    <vt:vector size="5" baseType="lpstr">
      <vt:lpstr>Arial</vt:lpstr>
      <vt:lpstr>Calibri</vt:lpstr>
      <vt:lpstr>Times New Roman</vt:lpstr>
      <vt:lpstr>Office Theme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Shadow</dc:creator>
  <cp:lastModifiedBy>Berke Parlat</cp:lastModifiedBy>
  <cp:revision>61</cp:revision>
  <dcterms:created xsi:type="dcterms:W3CDTF">2022-05-10T05:54:48Z</dcterms:created>
  <dcterms:modified xsi:type="dcterms:W3CDTF">2024-05-27T19:25:44Z</dcterms:modified>
</cp:coreProperties>
</file>