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56" r:id="rId2"/>
    <p:sldId id="268" r:id="rId3"/>
    <p:sldId id="258" r:id="rId4"/>
    <p:sldId id="269" r:id="rId5"/>
    <p:sldId id="261" r:id="rId6"/>
    <p:sldId id="262" r:id="rId7"/>
    <p:sldId id="265" r:id="rId8"/>
    <p:sldId id="266" r:id="rId9"/>
    <p:sldId id="267" r:id="rId10"/>
    <p:sldId id="270" r:id="rId11"/>
    <p:sldId id="271" r:id="rId12"/>
    <p:sldId id="273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9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MCB ISLAMIC BANKING DATAMART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r>
              <a:rPr lang="en-US" dirty="0" smtClean="0"/>
              <a:t>Architecture Diagram: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513" y="1327150"/>
            <a:ext cx="4525360" cy="51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Sourcing Document: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HRM</a:t>
            </a:r>
          </a:p>
          <a:p>
            <a:pPr marL="0" indent="0">
              <a:buNone/>
            </a:pPr>
            <a:r>
              <a:rPr lang="en-US" dirty="0" smtClean="0"/>
              <a:t>CRM</a:t>
            </a:r>
          </a:p>
          <a:p>
            <a:pPr marL="0" indent="0">
              <a:buNone/>
            </a:pPr>
            <a:r>
              <a:rPr lang="en-US" dirty="0" smtClean="0"/>
              <a:t>INTERNET BANKING</a:t>
            </a:r>
          </a:p>
          <a:p>
            <a:pPr marL="0" indent="0">
              <a:buNone/>
            </a:pPr>
            <a:r>
              <a:rPr lang="en-US" dirty="0" smtClean="0"/>
              <a:t>CORE BANKING(</a:t>
            </a:r>
            <a:r>
              <a:rPr lang="en-US" dirty="0" err="1" smtClean="0"/>
              <a:t>flexcube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JOBS: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09105"/>
            <a:ext cx="9586152" cy="42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3600" b="1" dirty="0" smtClean="0"/>
              <a:t>STM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79234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Dimensional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44" y="1204653"/>
            <a:ext cx="3423798" cy="4195762"/>
          </a:xfrm>
        </p:spPr>
      </p:pic>
    </p:spTree>
    <p:extLst>
      <p:ext uri="{BB962C8B-B14F-4D97-AF65-F5344CB8AC3E}">
        <p14:creationId xmlns:p14="http://schemas.microsoft.com/office/powerpoint/2010/main" val="31924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Project Completeness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BRD </a:t>
            </a:r>
            <a:r>
              <a:rPr lang="en-GB" dirty="0"/>
              <a:t>Complete</a:t>
            </a:r>
            <a:endParaRPr lang="en-GB" dirty="0" smtClean="0"/>
          </a:p>
          <a:p>
            <a:r>
              <a:rPr lang="en-GB" dirty="0" smtClean="0"/>
              <a:t>ISD </a:t>
            </a:r>
            <a:r>
              <a:rPr lang="en-GB" dirty="0"/>
              <a:t>Complete</a:t>
            </a:r>
            <a:endParaRPr lang="en-GB" dirty="0" smtClean="0"/>
          </a:p>
          <a:p>
            <a:r>
              <a:rPr lang="en-GB" dirty="0" smtClean="0"/>
              <a:t>STG Jobs Complete</a:t>
            </a:r>
          </a:p>
          <a:p>
            <a:r>
              <a:rPr lang="en-GB"/>
              <a:t>STM </a:t>
            </a:r>
            <a:r>
              <a:rPr lang="en-GB" smtClean="0"/>
              <a:t>Complete</a:t>
            </a:r>
            <a:endParaRPr lang="en-GB" dirty="0" smtClean="0"/>
          </a:p>
          <a:p>
            <a:r>
              <a:rPr lang="en-GB" dirty="0" smtClean="0"/>
              <a:t>Dimensional Model Complete</a:t>
            </a:r>
          </a:p>
          <a:p>
            <a:r>
              <a:rPr lang="en-GB" dirty="0" smtClean="0"/>
              <a:t>Data Mart Jobs Partially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9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eam Overview: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Habiba</a:t>
            </a:r>
            <a:r>
              <a:rPr lang="en-US" dirty="0" smtClean="0"/>
              <a:t> Yasmin    </a:t>
            </a:r>
          </a:p>
          <a:p>
            <a:r>
              <a:rPr lang="en-US" dirty="0" smtClean="0"/>
              <a:t>Bilal </a:t>
            </a:r>
            <a:r>
              <a:rPr lang="en-US" dirty="0" err="1"/>
              <a:t>S</a:t>
            </a:r>
            <a:r>
              <a:rPr lang="en-US" dirty="0" err="1" smtClean="0"/>
              <a:t>hahid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Arooj</a:t>
            </a:r>
            <a:r>
              <a:rPr lang="en-US" dirty="0" smtClean="0"/>
              <a:t> Khalid </a:t>
            </a:r>
          </a:p>
          <a:p>
            <a:r>
              <a:rPr lang="en-US" dirty="0" err="1" smtClean="0"/>
              <a:t>Umair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Usman </a:t>
            </a:r>
            <a:r>
              <a:rPr lang="en-US" dirty="0" err="1"/>
              <a:t>T</a:t>
            </a:r>
            <a:r>
              <a:rPr lang="en-US" dirty="0" err="1" smtClean="0"/>
              <a:t>ouseef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Data-Ware House: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that is designed for query and analysis rather than for transaction processing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separates analysis workload from transaction workload and enables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consolidate data from several sources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gathering data and delivering it to business users.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going to develop data mart on project” MCB ISLAMIC BANKING”</a:t>
            </a:r>
          </a:p>
          <a:p>
            <a:pPr marL="0" indent="0">
              <a:buNone/>
            </a:pPr>
            <a:r>
              <a:rPr lang="en-US" dirty="0" smtClean="0"/>
              <a:t>And our main focus is </a:t>
            </a:r>
          </a:p>
          <a:p>
            <a:r>
              <a:rPr lang="en-US" dirty="0" smtClean="0"/>
              <a:t>HRM</a:t>
            </a:r>
          </a:p>
          <a:p>
            <a:r>
              <a:rPr lang="en-US" dirty="0" smtClean="0"/>
              <a:t>CRM</a:t>
            </a:r>
          </a:p>
          <a:p>
            <a:r>
              <a:rPr lang="en-US" dirty="0" smtClean="0"/>
              <a:t>INTERNET BANKING</a:t>
            </a:r>
          </a:p>
          <a:p>
            <a:r>
              <a:rPr lang="en-US" dirty="0" smtClean="0"/>
              <a:t>CORE 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415273"/>
          <a:ext cx="8947150" cy="34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2697"/>
                <a:gridCol w="2643960"/>
                <a:gridCol w="4060493"/>
              </a:tblGrid>
              <a:tr h="267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00" dirty="0">
                          <a:effectLst/>
                        </a:rPr>
                        <a:t>Name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00">
                          <a:effectLst/>
                        </a:rPr>
                        <a:t>Role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00">
                          <a:effectLst/>
                        </a:rPr>
                        <a:t>Responsibility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1582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Saleem Raza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Resource Provider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Sign-off the Business Requirements Document</a:t>
                      </a:r>
                      <a:endParaRPr lang="en-GB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Provide business requirements.</a:t>
                      </a:r>
                      <a:endParaRPr lang="en-GB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Support the requirement gathering process, and attend requirements workshops.</a:t>
                      </a:r>
                      <a:endParaRPr lang="en-GB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Support establishing the testing requirements.</a:t>
                      </a:r>
                      <a:endParaRPr lang="en-GB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Sign-off the Business Requirement Document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365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Habiba Yasmin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Project Manager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Architecture, STG, project plane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300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Arooj Khalid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Business Analyst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BRD, STG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365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Muhammad Bilal Shahid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Lead ETL Architect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STM, STG, DataMart Jobs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365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Umair idrees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Lead ETL Architect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Dimensional Model, STG, DataMart Jobs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2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Usman Touseef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000">
                        <a:effectLst/>
                        <a:latin typeface="Calibri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ISD, STG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3313" y="2414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95650" algn="l"/>
              </a:tabLst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5466"/>
            <a:ext cx="10622903" cy="5125790"/>
          </a:xfrm>
        </p:spPr>
        <p:txBody>
          <a:bodyPr/>
          <a:lstStyle/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Requirements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84227"/>
              </p:ext>
            </p:extLst>
          </p:nvPr>
        </p:nvGraphicFramePr>
        <p:xfrm>
          <a:off x="1103313" y="2347751"/>
          <a:ext cx="9702062" cy="40916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87120"/>
                <a:gridCol w="770344"/>
                <a:gridCol w="1794882"/>
                <a:gridCol w="5349716"/>
              </a:tblGrid>
              <a:tr h="20520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Source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#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Data Category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Description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Database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 Demographics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Identification information e.g. CID, CNIC, Customer Name, Employment details,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MASTER_CUST_ACCOUNT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Account info, CIF, customer name, email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address, phone. etc.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online banking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Identification information e.g. CID, CNIC, Customer Name, bill payed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36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internet banking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Identification information e.g. CID, CNIC, Customer Name, </a:t>
                      </a:r>
                      <a:r>
                        <a:rPr lang="en-US" sz="1200">
                          <a:effectLst/>
                        </a:rPr>
                        <a:t>make transfers, auto-payments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HR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Demographics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Finance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Treasure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ITG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Felxcube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corebanking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221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Help desk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General help like how to open an account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4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 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Load Requirements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Retention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Reconciliation Requirements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948898"/>
              </p:ext>
            </p:extLst>
          </p:nvPr>
        </p:nvGraphicFramePr>
        <p:xfrm>
          <a:off x="1944710" y="2099254"/>
          <a:ext cx="7495504" cy="38765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46069"/>
                <a:gridCol w="3849435"/>
              </a:tblGrid>
              <a:tr h="25172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Issue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Action Plan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 dirty="0">
                          <a:effectLst/>
                        </a:rPr>
                        <a:t>If you are not getting the correct requirement, this will lead you at a dead end.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Should conduct some meetings with the client and make sure you extract the all requirements.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Design making and making correct dimension and fact tables is very important.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You should know what you are making. You knew the why we use dimension and fact tables and their difference as well.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Untrained staff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A member should be their who knew the work or train the new staff before sending on a job.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Changing data on daily bases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Should design the project so you can apply Type 1, Type 2, Type 3. If we needed.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Skills are not in place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 dirty="0">
                          <a:effectLst/>
                        </a:rPr>
                        <a:t>Define responsibilities correctly.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979583"/>
              </p:ext>
            </p:extLst>
          </p:nvPr>
        </p:nvGraphicFramePr>
        <p:xfrm>
          <a:off x="2202286" y="1853249"/>
          <a:ext cx="6967472" cy="41611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83736"/>
                <a:gridCol w="3483736"/>
              </a:tblGrid>
              <a:tr h="25769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Risk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Mitigation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35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Delay in getting the source systems schema information can cause delay in the project.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Conduct meeting after 2 days and discus progress.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963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During data integration, if jobs fail frequently then it can cause delay in the project.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Should schedule the project plan by keeping this in mind and if jobs are failing and you can not tackle it then inform your source provider in time.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963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Unrealistic schedules of data gathering.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Mostly companies allow to access the data after 10pm. So, every second counts. If any job fails, you should not wait for next day to fix it.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35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Low cost provider (Budget)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It is very difficult to work on low budget project. So, insure the quality instead of making a long-term project.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506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Project is over budget.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 dirty="0">
                          <a:effectLst/>
                        </a:rPr>
                        <a:t>Should make a project plan and do match the deadlines.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728</Words>
  <Application>Microsoft Office PowerPoint</Application>
  <PresentationFormat>Custom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MCB ISLAMIC BANKING DATAMART</vt:lpstr>
      <vt:lpstr>Project Team Overview: </vt:lpstr>
      <vt:lpstr>What is Data-Ware House:</vt:lpstr>
      <vt:lpstr>Project Overview:</vt:lpstr>
      <vt:lpstr>Roles And Responsibilities </vt:lpstr>
      <vt:lpstr>Business Requirements Definition:</vt:lpstr>
      <vt:lpstr>Business Requirements Definition(contd..)</vt:lpstr>
      <vt:lpstr>Issues:</vt:lpstr>
      <vt:lpstr>Risks: </vt:lpstr>
      <vt:lpstr>Architecture Diagram:</vt:lpstr>
      <vt:lpstr>Information Sourcing Document:</vt:lpstr>
      <vt:lpstr>ETL JOBS:</vt:lpstr>
      <vt:lpstr>PowerPoint Presentation</vt:lpstr>
      <vt:lpstr>Dimensional Model</vt:lpstr>
      <vt:lpstr>Project Completeness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usamagee99@outlook.com</cp:lastModifiedBy>
  <cp:revision>27</cp:revision>
  <dcterms:created xsi:type="dcterms:W3CDTF">2017-02-10T13:57:39Z</dcterms:created>
  <dcterms:modified xsi:type="dcterms:W3CDTF">2017-02-11T06:31:10Z</dcterms:modified>
</cp:coreProperties>
</file>