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56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FAE7-9586-4307-9DC6-84030489C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148E8-0C16-44A9-B605-23B87BF25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B7C27-0378-4D3A-A9D0-E19BCEF4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BEC2-92C1-43EF-9683-9B9695C6BD1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A8013-7D66-413A-B71D-936EA2D8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CA75C-B090-42B6-AD06-E03459DF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7BD0-2260-496D-9655-B6A26FC86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9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CE6FE-AE0E-4886-9933-1644285F8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0D9EB-D505-43A8-AA92-594D4A0E9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68B89-E288-49A5-9D7F-C28E466D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BEC2-92C1-43EF-9683-9B9695C6BD1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CA6C-9D93-4C6C-8BCB-B3C75ACF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01A65-B4E6-4498-8A04-75B44EB9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7BD0-2260-496D-9655-B6A26FC86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9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39CA3-3901-49F2-9D00-CBBB17ED3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30F72-2720-414B-A134-B7A4936C0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81DC3-5021-4441-B523-F1656E57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BEC2-92C1-43EF-9683-9B9695C6BD1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08753-0EC5-4DD3-B6EB-64B86C99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BECF5-796D-4F6B-BEA5-A0ADE77A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7BD0-2260-496D-9655-B6A26FC86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6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461BE-FAB5-4DBF-9491-C9F7D9C3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744F3-E677-4FA1-94B2-F46E6FA0F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8BC7D-AF7E-4C1B-88F6-2EB9BA284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BEC2-92C1-43EF-9683-9B9695C6BD1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A4C21-2833-4118-845E-76597C27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96379-FB75-4D01-B8BF-2673F699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7BD0-2260-496D-9655-B6A26FC86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7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5CBC-F420-4259-BB1D-11FF1B6D0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CA46F-F86F-4BA7-84CF-559A82F59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CE6D3-1FB6-4A10-9F0C-02EEAF5F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BEC2-92C1-43EF-9683-9B9695C6BD1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B890D-E4DF-44DC-A64B-54EDA1C21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272AC-8AF3-43CB-8009-50E31784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7BD0-2260-496D-9655-B6A26FC86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2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6FA6-C8F5-4915-B80F-E5763F29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958D7-B9F7-4F7A-8992-4F8659CA5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35389-6739-4169-B923-B9887BD78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05AE7-AD8B-40BC-B1DB-77DDB95E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BEC2-92C1-43EF-9683-9B9695C6BD1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BB9E9-5C7F-4545-859F-8190DC5B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CFDF9-143D-418F-BC21-6E7A3339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7BD0-2260-496D-9655-B6A26FC86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2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AF980-6CED-4D3C-970E-2149DF25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D1863-ADDA-4AFB-9B3F-9DAEC7DF9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DF555-E52F-4EE9-85C6-315EC6A1E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0C600-85BB-4739-B893-4B7BBDC0D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A0E8C-2792-4D3C-BF8C-E6ECD7A32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EEAC2A-6835-4FE4-AF30-D5BFFC6F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BEC2-92C1-43EF-9683-9B9695C6BD1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8EA82C-8DF8-4775-8CC5-10A2F3AB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1B64D-DEA1-455F-9FA4-B09CE8DF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7BD0-2260-496D-9655-B6A26FC86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1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F0ED6-622F-4D60-AC37-D0F38ABD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42FD13-CDAA-436E-8F37-2F576BA2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BEC2-92C1-43EF-9683-9B9695C6BD1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08415-21AF-4D2D-97BD-F44E0F3DA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03E3B-D182-4017-8FFE-000C65E0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7BD0-2260-496D-9655-B6A26FC86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7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1CDB0E-736D-40D8-B332-EEE6E27C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BEC2-92C1-43EF-9683-9B9695C6BD1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BE108-EB42-4C7B-9470-88BA4C42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EB9E9-C98B-4507-B99C-B22AF673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7BD0-2260-496D-9655-B6A26FC86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1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BC5A-7129-421D-9718-D0836930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0A222-03D5-4976-9D1B-064779386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20642-FA5A-4C70-8DA2-D8271F784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9C252-2595-4998-A1B5-72113EED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BEC2-92C1-43EF-9683-9B9695C6BD1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9D6C7-E7E0-4E99-B7CB-A437A697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F31A0-1980-4A64-8B48-441CC3D5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7BD0-2260-496D-9655-B6A26FC86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3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36C8-3334-4881-8867-DB4D7556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30A9D-6621-4AF4-94CD-6FBAD197A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D0123-F925-4912-9E02-2DB34E9A3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D9AA3-5071-4F9E-AE72-CB95ED734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BEC2-92C1-43EF-9683-9B9695C6BD1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FDFFC-BE08-4FFB-9B07-51CD1320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1AD54-69D2-4F1D-8A06-88727F24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7BD0-2260-496D-9655-B6A26FC86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839DA-CD75-470E-8A7F-7D13FF5C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4D08-5C7A-4A01-A68A-C83836D48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A4C15-680C-478D-A87D-22CE1600E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CBEC2-92C1-43EF-9683-9B9695C6BD1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36A67-2F16-44F3-A0DD-3AD1ABE86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74D4A-320D-4A20-807E-9882284CE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47BD0-2260-496D-9655-B6A26FC86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7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9085-E4EC-444C-8419-B69300E1D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White Slips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BE22A-D262-437D-9D1D-E64132FE0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Matthew Blair and Yoon Kim</a:t>
            </a:r>
          </a:p>
          <a:p>
            <a:endParaRPr lang="en-US" dirty="0"/>
          </a:p>
          <a:p>
            <a:r>
              <a:rPr lang="en-US" dirty="0"/>
              <a:t>The Citadel, Department of Mathematical Sciences</a:t>
            </a:r>
          </a:p>
          <a:p>
            <a:r>
              <a:rPr lang="en-US" dirty="0"/>
              <a:t>The Citadel, Department of Cyber and Computer Sciences</a:t>
            </a:r>
          </a:p>
        </p:txBody>
      </p:sp>
    </p:spTree>
    <p:extLst>
      <p:ext uri="{BB962C8B-B14F-4D97-AF65-F5344CB8AC3E}">
        <p14:creationId xmlns:p14="http://schemas.microsoft.com/office/powerpoint/2010/main" val="213716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16AD-26F4-46E9-BD3A-18531842A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EAAC0-06D7-44A9-9DFB-DBA2C4947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focused on a mathematical model and a solution to anxiety and depression among teenagers across the US.</a:t>
            </a:r>
          </a:p>
        </p:txBody>
      </p:sp>
    </p:spTree>
    <p:extLst>
      <p:ext uri="{BB962C8B-B14F-4D97-AF65-F5344CB8AC3E}">
        <p14:creationId xmlns:p14="http://schemas.microsoft.com/office/powerpoint/2010/main" val="34464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9E5B34-CDAA-4085-A4D2-25E78DEE8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97000"/>
            <a:ext cx="5842000" cy="41557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A42038-7FFE-449B-BD05-B52392D0B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397000"/>
            <a:ext cx="5715000" cy="41557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270454-0A12-4857-A9DE-CC5D175A4375}"/>
              </a:ext>
            </a:extLst>
          </p:cNvPr>
          <p:cNvSpPr txBox="1"/>
          <p:nvPr/>
        </p:nvSpPr>
        <p:spPr>
          <a:xfrm>
            <a:off x="368300" y="365125"/>
            <a:ext cx="11087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/>
              <a:t>The Model: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7848F7-71E7-48D3-AB15-F7903D40B8D4}"/>
              </a:ext>
            </a:extLst>
          </p:cNvPr>
          <p:cNvSpPr txBox="1"/>
          <p:nvPr/>
        </p:nvSpPr>
        <p:spPr>
          <a:xfrm>
            <a:off x="2019300" y="5723434"/>
            <a:ext cx="119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Bad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8C9C7C-851A-4949-8341-C1DC9B774071}"/>
              </a:ext>
            </a:extLst>
          </p:cNvPr>
          <p:cNvSpPr txBox="1"/>
          <p:nvPr/>
        </p:nvSpPr>
        <p:spPr>
          <a:xfrm>
            <a:off x="5600700" y="5723434"/>
            <a:ext cx="119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Vs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E95F2-009B-4AAC-B076-D982E9A33F24}"/>
              </a:ext>
            </a:extLst>
          </p:cNvPr>
          <p:cNvSpPr txBox="1"/>
          <p:nvPr/>
        </p:nvSpPr>
        <p:spPr>
          <a:xfrm>
            <a:off x="8813800" y="5723433"/>
            <a:ext cx="154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312917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9C211-14C2-432F-99CA-4A4B5AB2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it work?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1BBF3-AEC3-4AE4-988F-542368C21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Teenagers are converging to a point, which leads to more interactions and a decrease in overall anxiety and depression.</a:t>
            </a:r>
          </a:p>
        </p:txBody>
      </p:sp>
    </p:spTree>
    <p:extLst>
      <p:ext uri="{BB962C8B-B14F-4D97-AF65-F5344CB8AC3E}">
        <p14:creationId xmlns:p14="http://schemas.microsoft.com/office/powerpoint/2010/main" val="264326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EB40-0C1B-4B42-AF66-D0B0CCF1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6B5EDA-05E7-453C-8A3E-CC795A9FF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1027906"/>
            <a:ext cx="5715000" cy="5433219"/>
          </a:xfrm>
        </p:spPr>
      </p:pic>
    </p:spTree>
    <p:extLst>
      <p:ext uri="{BB962C8B-B14F-4D97-AF65-F5344CB8AC3E}">
        <p14:creationId xmlns:p14="http://schemas.microsoft.com/office/powerpoint/2010/main" val="2094273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78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White Slips</vt:lpstr>
      <vt:lpstr>The Problem</vt:lpstr>
      <vt:lpstr>PowerPoint Presentation</vt:lpstr>
      <vt:lpstr>Why does it work? </vt:lpstr>
      <vt:lpstr>Solution: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Slips</dc:title>
  <dc:creator>Matthew Blair</dc:creator>
  <cp:lastModifiedBy>Matthew Blair</cp:lastModifiedBy>
  <cp:revision>5</cp:revision>
  <dcterms:created xsi:type="dcterms:W3CDTF">2019-03-23T09:08:05Z</dcterms:created>
  <dcterms:modified xsi:type="dcterms:W3CDTF">2019-03-23T10:06:04Z</dcterms:modified>
</cp:coreProperties>
</file>