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d52704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d52704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7875" y="739575"/>
            <a:ext cx="14838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knowledge of the procedure, but also structural problems ,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The development of parallel registration channels, 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The lack of simplification of the registration and age reconstitution system.</a:t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 a system to determine apparent ages to be used by municipalities.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55750" y="2196375"/>
            <a:ext cx="15219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Increase in the number of birth certificates delivery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First requirement is a database,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Bioinformatics tools, Galaxy is a great resources. Data collection resources, and contributors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Unique digitalised solution that will simplify the process of birth certificates delivery by including the 4 major stakeholders which are the parents, the court, the hospital and the mayor.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Municipalities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Hospitals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Justice court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Open Sans"/>
              <a:buChar char="-"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Schools</a:t>
            </a: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13250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Doing research project with people from different backgrounds and expertise is the most exciting things in science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 scientists, developers, medical doctors, municipal administrators, school administrators.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43075" y="370922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ollaborations through direct chats with stakeholders 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77600" y="-102225"/>
            <a:ext cx="3835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From invisible to visible:  Apparent Age for Primary School children without birth certificates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2714650"/>
            <a:ext cx="11541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5" name="Google Shape;65;p13"/>
          <p:cNvSpPr/>
          <p:nvPr/>
        </p:nvSpPr>
        <p:spPr>
          <a:xfrm>
            <a:off x="2025125" y="1297700"/>
            <a:ext cx="30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413225" y="1835725"/>
            <a:ext cx="193800" cy="26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563150" y="3245350"/>
            <a:ext cx="301200" cy="31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445500" y="4321400"/>
            <a:ext cx="3012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188700" y="3117450"/>
            <a:ext cx="3012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2291761">
            <a:off x="5936708" y="2990707"/>
            <a:ext cx="248887" cy="571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330025" y="3213075"/>
            <a:ext cx="269100" cy="31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330025" y="1749650"/>
            <a:ext cx="279900" cy="37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