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4zj1gsLGw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Distance level monitoring using NodeMCU, Ultrasonic sensor and </a:t>
            </a:r>
            <a:r>
              <a:rPr lang="en-US" dirty="0" err="1"/>
              <a:t>Blynk</a:t>
            </a:r>
            <a:r>
              <a:rPr lang="en-US" dirty="0"/>
              <a:t>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D</a:t>
            </a:r>
          </a:p>
          <a:p>
            <a:r>
              <a:rPr lang="en-US" dirty="0" smtClean="0"/>
              <a:t>Paul Macheso (219013806)</a:t>
            </a:r>
          </a:p>
          <a:p>
            <a:r>
              <a:rPr lang="en-US" dirty="0" err="1"/>
              <a:t>Asya</a:t>
            </a:r>
            <a:r>
              <a:rPr lang="en-US" dirty="0"/>
              <a:t> </a:t>
            </a:r>
            <a:r>
              <a:rPr lang="en-US" dirty="0" err="1"/>
              <a:t>suleiman</a:t>
            </a:r>
            <a:r>
              <a:rPr lang="en-US" dirty="0"/>
              <a:t> </a:t>
            </a:r>
            <a:r>
              <a:rPr lang="en-US" dirty="0" err="1" smtClean="0"/>
              <a:t>mgeni</a:t>
            </a:r>
            <a:r>
              <a:rPr lang="en-US" dirty="0" smtClean="0"/>
              <a:t> (219013171)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3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685799"/>
            <a:ext cx="7296910" cy="109330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PIN connection </a:t>
            </a:r>
            <a:r>
              <a:rPr lang="en-US" sz="3200" dirty="0" err="1" smtClean="0">
                <a:latin typeface="Agency FB" panose="020B0503020202020204" pitchFamily="34" charset="0"/>
              </a:rPr>
              <a:t>nodemcu</a:t>
            </a:r>
            <a:r>
              <a:rPr lang="en-US" sz="3200" dirty="0" smtClean="0">
                <a:latin typeface="Agency FB" panose="020B0503020202020204" pitchFamily="34" charset="0"/>
              </a:rPr>
              <a:t> and ultrasonic sensor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779104"/>
            <a:ext cx="6978858" cy="4760843"/>
          </a:xfrm>
        </p:spPr>
        <p:txBody>
          <a:bodyPr>
            <a:normAutofit/>
          </a:bodyPr>
          <a:lstStyle/>
          <a:p>
            <a:r>
              <a:rPr lang="en-US" dirty="0" smtClean="0"/>
              <a:t>ECHO </a:t>
            </a:r>
            <a:r>
              <a:rPr lang="en-US" dirty="0"/>
              <a:t>= </a:t>
            </a:r>
            <a:r>
              <a:rPr lang="en-US" sz="2000" dirty="0" smtClean="0"/>
              <a:t>NodeMCU</a:t>
            </a:r>
            <a:r>
              <a:rPr lang="en-US" dirty="0" smtClean="0"/>
              <a:t> D2</a:t>
            </a:r>
            <a:endParaRPr lang="en-US" dirty="0"/>
          </a:p>
          <a:p>
            <a:r>
              <a:rPr lang="en-US" dirty="0"/>
              <a:t>TRIG = </a:t>
            </a:r>
            <a:r>
              <a:rPr lang="en-US" sz="2000" dirty="0" smtClean="0"/>
              <a:t>NodeMCU</a:t>
            </a:r>
            <a:r>
              <a:rPr lang="en-US" dirty="0" smtClean="0"/>
              <a:t>  D1</a:t>
            </a:r>
          </a:p>
          <a:p>
            <a:endParaRPr lang="en-US" dirty="0"/>
          </a:p>
          <a:p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ULTRASONIC SENSOR AND </a:t>
            </a:r>
            <a:r>
              <a:rPr 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POWER SUPPLY</a:t>
            </a:r>
          </a:p>
          <a:p>
            <a:r>
              <a:rPr lang="en-US" sz="2400" dirty="0"/>
              <a:t>VCC = Power Supply +5V</a:t>
            </a:r>
          </a:p>
          <a:p>
            <a:r>
              <a:rPr lang="en-US" sz="2400" dirty="0"/>
              <a:t>GND = Power Supply  GND</a:t>
            </a:r>
          </a:p>
          <a:p>
            <a:endParaRPr 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2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6213545" cy="8050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Schematic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17035"/>
            <a:ext cx="6400800" cy="36741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1" y="1781485"/>
            <a:ext cx="8334103" cy="46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685800"/>
            <a:ext cx="6283118" cy="12722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 </a:t>
            </a:r>
            <a:r>
              <a:rPr lang="en-US" dirty="0" smtClean="0"/>
              <a:t>and video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280" y="2524917"/>
            <a:ext cx="6909662" cy="3544957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hlinkClick r:id="rId2"/>
              </a:rPr>
              <a:t>YOUTUBE LINK</a:t>
            </a:r>
          </a:p>
          <a:p>
            <a:endParaRPr lang="en-US" sz="2000" dirty="0">
              <a:solidFill>
                <a:schemeClr val="tx1"/>
              </a:solidFill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www.youtube.com/watch?v=G4zj1gsLGwc</a:t>
            </a:r>
            <a:endParaRPr lang="en-US" dirty="0" smtClean="0"/>
          </a:p>
          <a:p>
            <a:endParaRPr lang="en-US" dirty="0" smtClean="0"/>
          </a:p>
          <a:p>
            <a:r>
              <a:rPr lang="en-US" u="sng" dirty="0" smtClean="0">
                <a:solidFill>
                  <a:schemeClr val="bg1"/>
                </a:solidFill>
              </a:rPr>
              <a:t>GITHUB LINK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/>
              <a:t>https://github.com/Mbobi/Arduino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892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</TotalTime>
  <Words>70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Agency FB</vt:lpstr>
      <vt:lpstr>Century Gothic</vt:lpstr>
      <vt:lpstr>Wingdings 3</vt:lpstr>
      <vt:lpstr>Slice</vt:lpstr>
      <vt:lpstr>Distance level monitoring using NodeMCU, Ultrasonic sensor and Blynk Server</vt:lpstr>
      <vt:lpstr>PIN connection nodemcu and ultrasonic sensor</vt:lpstr>
      <vt:lpstr>Schematic diagram</vt:lpstr>
      <vt:lpstr>Code  and video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interfaced with ultrasonic sensor and lcd</dc:title>
  <dc:creator>spectre</dc:creator>
  <cp:lastModifiedBy>spectre</cp:lastModifiedBy>
  <cp:revision>9</cp:revision>
  <dcterms:created xsi:type="dcterms:W3CDTF">2019-04-27T19:54:31Z</dcterms:created>
  <dcterms:modified xsi:type="dcterms:W3CDTF">2019-05-02T09:03:08Z</dcterms:modified>
</cp:coreProperties>
</file>