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87" r:id="rId2"/>
    <p:sldId id="397" r:id="rId3"/>
    <p:sldId id="398" r:id="rId4"/>
    <p:sldId id="399" r:id="rId5"/>
    <p:sldId id="400" r:id="rId6"/>
    <p:sldId id="4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>
      <p:cViewPr>
        <p:scale>
          <a:sx n="64" d="100"/>
          <a:sy n="64" d="100"/>
        </p:scale>
        <p:origin x="-166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6A15-2514-4EC2-B6DE-4C3F719AB0C8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96A6-2C35-4169-A3E7-650DF4960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579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2558-0339-41FB-84C9-1BA185EA1307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9A85-2746-4346-B8AA-E78D1F4C4B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96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457200"/>
            <a:ext cx="4896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Electrical-Mechanical Analogy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66326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Analogy: Comparison of two things to show the similarity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Why is it required??????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represent the system in terms of equations needed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  Equations of one system  can be converted into another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  Trial design in one system involving changing of values M, B, K may be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costlier than changing in R ,L, C. Advantage can be taken of analogy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457200"/>
            <a:ext cx="5219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Modeling of Mechanical Systems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905000"/>
            <a:ext cx="865012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Mechanical Systems can be of two types 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 Translational Mechanical System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     In translational mechanical systems, the motion of the element is along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     a straight line.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2.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Rotational Mechanical System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     In rotational mechanical systems, the motion of the element is about its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     own axis.</a:t>
            </a:r>
          </a:p>
          <a:p>
            <a:pPr marL="342900" indent="-342900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7618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Mechanics of Translational Mechanical  Systems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54232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Important elements of mechanical systems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Mass (M)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Damper (B)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Spring (K)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Important elements of electrical systems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Resistor (R)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Inductor (L)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Capacitor (C)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7959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Modeling of Translational Mechanical  Systems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147348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Mass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Damper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581400"/>
            <a:ext cx="7734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   Modeling of Rotational  Mechanical  Systems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419600"/>
            <a:ext cx="147348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Mass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Damper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858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570701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Modeling of  Electrical   Systems</a:t>
            </a:r>
          </a:p>
          <a:p>
            <a:pPr marL="514350" indent="-514350">
              <a:buAutoNum type="arabicPeriod" startAt="3"/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Resistance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Inductance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Capacitance</a:t>
            </a:r>
          </a:p>
          <a:p>
            <a:pPr marL="571500" indent="-571500">
              <a:buFont typeface="+mj-lt"/>
              <a:buAutoNum type="romanLcPeriod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Contd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620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Follow lecture notes to continue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11353</TotalTime>
  <Words>213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sharda</dc:creator>
  <cp:lastModifiedBy>Sharda</cp:lastModifiedBy>
  <cp:revision>739</cp:revision>
  <dcterms:created xsi:type="dcterms:W3CDTF">2011-11-20T15:22:00Z</dcterms:created>
  <dcterms:modified xsi:type="dcterms:W3CDTF">2017-09-09T15:28:41Z</dcterms:modified>
</cp:coreProperties>
</file>