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C8D452-90C9-4227-B524-04BA4C64BFF2}" type="datetimeFigureOut">
              <a:rPr lang="en-US" smtClean="0"/>
              <a:pPr/>
              <a:t>4/12/2018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DDD2F20-642E-40A9-A860-CE6B89BC984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1357322"/>
          </a:xfrm>
        </p:spPr>
        <p:txBody>
          <a:bodyPr>
            <a:noAutofit/>
          </a:bodyPr>
          <a:lstStyle/>
          <a:p>
            <a:r>
              <a:rPr lang="en-IN" sz="5400" b="1" dirty="0" smtClean="0"/>
              <a:t>DAC 0800 Interfacing with 8085</a:t>
            </a:r>
            <a:endParaRPr lang="en-IN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857916"/>
          </a:xfrm>
        </p:spPr>
        <p:txBody>
          <a:bodyPr>
            <a:normAutofit fontScale="85000"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To 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convert the digital signal to 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signal a Digital-to-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Converter (DAC) has to be employed</a:t>
            </a: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The 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DAC will accept a digital (binary) input and convert to 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voltage or current</a:t>
            </a: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Every 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DAC will have "n" input lines and an 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output</a:t>
            </a: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The 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DAC require a reference 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voltage (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Vref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) or current (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Iref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) source</a:t>
            </a: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endParaRPr lang="en-IN" b="1" dirty="0">
              <a:solidFill>
                <a:schemeClr val="bg1"/>
              </a:solidFill>
              <a:latin typeface="Centaur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The 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smallest possible 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value that can be represented by the n-bit binary code is called resolution</a:t>
            </a: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The 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resolution of DAC with n-bit binary input is 1/2nof reference 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value</a:t>
            </a: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Every 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output will be a multiple of the resolution</a:t>
            </a: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endParaRPr lang="en-IN" b="1" dirty="0">
              <a:solidFill>
                <a:schemeClr val="bg1"/>
              </a:solidFill>
              <a:latin typeface="Centaur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For 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example, consider an 8-bit DAC with reference 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voltage of 5 volts. The </a:t>
            </a:r>
            <a:r>
              <a:rPr lang="en-IN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>
                <a:solidFill>
                  <a:schemeClr val="bg1"/>
                </a:solidFill>
                <a:latin typeface="Centaur" pitchFamily="18" charset="0"/>
              </a:rPr>
              <a:t> values for all possible digital input are as shown.</a:t>
            </a:r>
          </a:p>
          <a:p>
            <a:pPr>
              <a:buNone/>
            </a:pPr>
            <a:endParaRPr lang="en-IN" dirty="0">
              <a:latin typeface="Centaur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2547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>
                <a:solidFill>
                  <a:schemeClr val="bg1"/>
                </a:solidFill>
              </a:rPr>
              <a:t>About DAC 0800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8085projects.info/images/DAC-0800-pic1(78)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85728"/>
            <a:ext cx="5572164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643998" cy="550072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The DAC0800 is an 8-bit, high speed, current output DAC with a typical settling time (conversion time) of 100 ns.</a:t>
            </a:r>
            <a:b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</a:br>
            <a:endParaRPr lang="en-IN" b="1" dirty="0" smtClean="0">
              <a:solidFill>
                <a:schemeClr val="bg1"/>
              </a:solidFill>
              <a:latin typeface="Centaur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It produces complementary current output, which can be converted to voltage by using simple resistor load.</a:t>
            </a:r>
            <a:b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</a:br>
            <a:endParaRPr lang="en-IN" b="1" dirty="0" smtClean="0">
              <a:solidFill>
                <a:schemeClr val="bg1"/>
              </a:solidFill>
              <a:latin typeface="Centaur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The DAC0800 require a positive and a negative supply voltage in the range of ± 5V to ±18V.</a:t>
            </a:r>
            <a:b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</a:br>
            <a:endParaRPr lang="en-IN" b="1" dirty="0" smtClean="0">
              <a:solidFill>
                <a:schemeClr val="bg1"/>
              </a:solidFill>
              <a:latin typeface="Centaur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It can be directly interfaced with TTL, CMOS, PMOS and other logic families.</a:t>
            </a:r>
            <a:b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</a:br>
            <a:endParaRPr lang="en-IN" b="1" dirty="0" smtClean="0">
              <a:solidFill>
                <a:schemeClr val="bg1"/>
              </a:solidFill>
              <a:latin typeface="Centaur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 The reference voltage and the digital input will decide the </a:t>
            </a:r>
            <a:r>
              <a:rPr lang="en-IN" b="1" dirty="0" err="1" smtClean="0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b="1" dirty="0" smtClean="0">
                <a:solidFill>
                  <a:schemeClr val="bg1"/>
                </a:solidFill>
                <a:latin typeface="Centaur" pitchFamily="18" charset="0"/>
              </a:rPr>
              <a:t> output current, which can be converted to a voltage by simply connecting a resistor to output terminal or by using an op-amp I to V converter.</a:t>
            </a:r>
          </a:p>
          <a:p>
            <a:endParaRPr lang="en-IN" dirty="0">
              <a:latin typeface="Centaur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785794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>
                <a:solidFill>
                  <a:schemeClr val="bg1"/>
                </a:solidFill>
              </a:rPr>
              <a:t>PIN DIGRAM &amp; BLOCK DIAGRAM OF DAC0800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8085projects.info/images/PinDiag-0800-pic2(79)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285728"/>
            <a:ext cx="8715435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8085projects.info/images/BD-0800-pic3(80)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67238" y="2090952"/>
            <a:ext cx="6409524" cy="34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The internal block diagram of DACO800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8085projects.info/images/Interfacing-0800-pic4(81)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928670"/>
            <a:ext cx="8572559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b="1" dirty="0">
                <a:solidFill>
                  <a:schemeClr val="bg1"/>
                </a:solidFill>
              </a:rPr>
              <a:t>INTERFACING OF DAC0-800 WITH 8085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4294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  The </a:t>
            </a:r>
            <a:r>
              <a:rPr lang="en-IN" sz="3000" b="1" dirty="0">
                <a:solidFill>
                  <a:schemeClr val="bg1"/>
                </a:solidFill>
                <a:latin typeface="Centaur" pitchFamily="18" charset="0"/>
              </a:rPr>
              <a:t>DAC0800 can be interfaced to 8085 system bus by using an 8-bit latch and the latch can be enabled by using one of the chip select signal generated for I/O devices. A simple schematic for interfacing DAC0800 with 8085 is</a:t>
            </a: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,</a:t>
            </a:r>
            <a:endParaRPr lang="en-IN" sz="3000" b="1" dirty="0">
              <a:solidFill>
                <a:schemeClr val="bg1"/>
              </a:solidFill>
              <a:latin typeface="Centaur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  In </a:t>
            </a:r>
            <a:r>
              <a:rPr lang="en-IN" sz="3000" b="1" dirty="0">
                <a:solidFill>
                  <a:schemeClr val="bg1"/>
                </a:solidFill>
                <a:latin typeface="Centaur" pitchFamily="18" charset="0"/>
              </a:rPr>
              <a:t>this schematic the DAC0800 is interfaced using an 8-bit latch 74LS273 to the system bus</a:t>
            </a: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endParaRPr lang="en-IN" sz="3000" b="1" dirty="0">
              <a:solidFill>
                <a:schemeClr val="bg1"/>
              </a:solidFill>
              <a:latin typeface="Centaur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  The </a:t>
            </a:r>
            <a:r>
              <a:rPr lang="en-IN" sz="3000" b="1" dirty="0">
                <a:solidFill>
                  <a:schemeClr val="bg1"/>
                </a:solidFill>
                <a:latin typeface="Centaur" pitchFamily="18" charset="0"/>
              </a:rPr>
              <a:t>3-to-8 decoder 74LS 138 is used to generate chip select signals for I/O devices</a:t>
            </a: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endParaRPr lang="en-IN" sz="3000" b="1" dirty="0">
              <a:solidFill>
                <a:schemeClr val="bg1"/>
              </a:solidFill>
              <a:latin typeface="Centaur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  The </a:t>
            </a:r>
            <a:r>
              <a:rPr lang="en-IN" sz="3000" b="1" dirty="0">
                <a:solidFill>
                  <a:schemeClr val="bg1"/>
                </a:solidFill>
                <a:latin typeface="Centaur" pitchFamily="18" charset="0"/>
              </a:rPr>
              <a:t>address lines A4, A5 and A6 are used as input to decoder</a:t>
            </a: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endParaRPr lang="en-IN" sz="3000" b="1" dirty="0">
              <a:solidFill>
                <a:schemeClr val="bg1"/>
              </a:solidFill>
              <a:latin typeface="Centaur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  The </a:t>
            </a:r>
            <a:r>
              <a:rPr lang="en-IN" sz="3000" b="1" dirty="0">
                <a:solidFill>
                  <a:schemeClr val="bg1"/>
                </a:solidFill>
                <a:latin typeface="Centaur" pitchFamily="18" charset="0"/>
              </a:rPr>
              <a:t>address line A7 and the control signal IO/M (low) are used as enable for decoder</a:t>
            </a: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endParaRPr lang="en-IN" sz="3000" b="1" dirty="0">
              <a:solidFill>
                <a:schemeClr val="bg1"/>
              </a:solidFill>
              <a:latin typeface="Centaur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3000" b="1" dirty="0" smtClean="0">
                <a:solidFill>
                  <a:schemeClr val="bg1"/>
                </a:solidFill>
                <a:latin typeface="Centaur" pitchFamily="18" charset="0"/>
              </a:rPr>
              <a:t>  The </a:t>
            </a:r>
            <a:r>
              <a:rPr lang="en-IN" sz="3000" b="1" dirty="0">
                <a:solidFill>
                  <a:schemeClr val="bg1"/>
                </a:solidFill>
                <a:latin typeface="Centaur" pitchFamily="18" charset="0"/>
              </a:rPr>
              <a:t>decoder will generate eight chip select signals and in this the signal IOCS-7 is used as enable for latch of DAC.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786874" cy="6357982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Centaur" pitchFamily="18" charset="0"/>
              </a:rPr>
              <a:t> In </a:t>
            </a:r>
            <a:r>
              <a:rPr lang="en-IN" sz="2800" b="1" dirty="0">
                <a:solidFill>
                  <a:schemeClr val="bg1"/>
                </a:solidFill>
                <a:latin typeface="Centaur" pitchFamily="18" charset="0"/>
              </a:rPr>
              <a:t>order to convert a digital data to </a:t>
            </a:r>
            <a:r>
              <a:rPr lang="en-IN" sz="2800" b="1" dirty="0" err="1">
                <a:solidFill>
                  <a:schemeClr val="bg1"/>
                </a:solidFill>
                <a:latin typeface="Centaur" pitchFamily="18" charset="0"/>
              </a:rPr>
              <a:t>analog</a:t>
            </a:r>
            <a:r>
              <a:rPr lang="en-IN" sz="2800" b="1" dirty="0">
                <a:solidFill>
                  <a:schemeClr val="bg1"/>
                </a:solidFill>
                <a:latin typeface="Centaur" pitchFamily="18" charset="0"/>
              </a:rPr>
              <a:t> value, the processor has to load the data to latch</a:t>
            </a:r>
            <a:r>
              <a:rPr lang="en-IN" sz="2800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r>
              <a:rPr lang="en-IN" sz="2800" b="1" dirty="0">
                <a:solidFill>
                  <a:schemeClr val="bg1"/>
                </a:solidFill>
                <a:latin typeface="Centaur" pitchFamily="18" charset="0"/>
              </a:rPr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Centaur" pitchFamily="18" charset="0"/>
              </a:rPr>
              <a:t> The </a:t>
            </a:r>
            <a:r>
              <a:rPr lang="en-IN" sz="2800" b="1" dirty="0">
                <a:solidFill>
                  <a:schemeClr val="bg1"/>
                </a:solidFill>
                <a:latin typeface="Centaur" pitchFamily="18" charset="0"/>
              </a:rPr>
              <a:t>latch will hold the previous data until next data is loaded</a:t>
            </a:r>
            <a:r>
              <a:rPr lang="en-IN" sz="2800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endParaRPr lang="en-IN" sz="2800" b="1" dirty="0">
              <a:solidFill>
                <a:schemeClr val="bg1"/>
              </a:solidFill>
              <a:latin typeface="Centaur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Centaur" pitchFamily="18" charset="0"/>
              </a:rPr>
              <a:t> The DAC </a:t>
            </a:r>
            <a:r>
              <a:rPr lang="en-IN" sz="2800" b="1" dirty="0">
                <a:solidFill>
                  <a:schemeClr val="bg1"/>
                </a:solidFill>
                <a:latin typeface="Centaur" pitchFamily="18" charset="0"/>
              </a:rPr>
              <a:t>will take definite time to convert the data. The software should take care of loading successive data only after the conversion time</a:t>
            </a:r>
            <a:r>
              <a:rPr lang="en-IN" sz="2800" b="1" dirty="0" smtClean="0">
                <a:solidFill>
                  <a:schemeClr val="bg1"/>
                </a:solidFill>
                <a:latin typeface="Centaur" pitchFamily="18" charset="0"/>
              </a:rPr>
              <a:t>.</a:t>
            </a:r>
            <a:endParaRPr lang="en-IN" sz="2800" b="1" dirty="0">
              <a:solidFill>
                <a:schemeClr val="bg1"/>
              </a:solidFill>
              <a:latin typeface="Centaur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800" b="1" dirty="0" smtClean="0">
                <a:solidFill>
                  <a:schemeClr val="bg1"/>
                </a:solidFill>
                <a:latin typeface="Centaur" pitchFamily="18" charset="0"/>
              </a:rPr>
              <a:t> The </a:t>
            </a:r>
            <a:r>
              <a:rPr lang="en-IN" sz="2800" b="1" dirty="0">
                <a:solidFill>
                  <a:schemeClr val="bg1"/>
                </a:solidFill>
                <a:latin typeface="Centaur" pitchFamily="18" charset="0"/>
              </a:rPr>
              <a:t>DAC 0800 produces a current output, which is converted to voltage output using Ito V converter.</a:t>
            </a:r>
          </a:p>
          <a:p>
            <a:pPr>
              <a:buFont typeface="Wingdings" pitchFamily="2" charset="2"/>
              <a:buChar char="Ø"/>
            </a:pPr>
            <a:endParaRPr lang="en-IN" sz="28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146</TotalTime>
  <Words>207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DAC 0800 Interfacing with 8085</vt:lpstr>
      <vt:lpstr>About DAC 0800</vt:lpstr>
      <vt:lpstr>Slide 3</vt:lpstr>
      <vt:lpstr>PIN DIGRAM &amp; BLOCK DIAGRAM OF DAC0800   </vt:lpstr>
      <vt:lpstr>Slide 5</vt:lpstr>
      <vt:lpstr>The internal block diagram of DACO800 </vt:lpstr>
      <vt:lpstr>INTERFACING OF DAC0-800 WITH 8085 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 0800 Interfacing with 8085</dc:title>
  <dc:creator>vineet</dc:creator>
  <cp:lastModifiedBy>sharda</cp:lastModifiedBy>
  <cp:revision>15</cp:revision>
  <dcterms:created xsi:type="dcterms:W3CDTF">2018-04-03T11:20:51Z</dcterms:created>
  <dcterms:modified xsi:type="dcterms:W3CDTF">2018-04-12T03:29:28Z</dcterms:modified>
</cp:coreProperties>
</file>