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Lst>
  <p:notesMasterIdLst>
    <p:notesMasterId r:id="rId35"/>
  </p:notesMasterIdLst>
  <p:sldIdLst>
    <p:sldId id="256" r:id="rId3"/>
    <p:sldId id="257" r:id="rId4"/>
    <p:sldId id="258" r:id="rId5"/>
    <p:sldId id="259" r:id="rId6"/>
    <p:sldId id="294" r:id="rId7"/>
    <p:sldId id="260" r:id="rId8"/>
    <p:sldId id="261" r:id="rId9"/>
    <p:sldId id="262" r:id="rId10"/>
    <p:sldId id="263" r:id="rId11"/>
    <p:sldId id="264" r:id="rId12"/>
    <p:sldId id="265" r:id="rId13"/>
    <p:sldId id="290" r:id="rId14"/>
    <p:sldId id="266" r:id="rId15"/>
    <p:sldId id="268" r:id="rId16"/>
    <p:sldId id="269" r:id="rId17"/>
    <p:sldId id="270" r:id="rId18"/>
    <p:sldId id="289" r:id="rId19"/>
    <p:sldId id="276" r:id="rId20"/>
    <p:sldId id="277" r:id="rId21"/>
    <p:sldId id="278" r:id="rId22"/>
    <p:sldId id="279" r:id="rId23"/>
    <p:sldId id="280" r:id="rId24"/>
    <p:sldId id="271" r:id="rId25"/>
    <p:sldId id="281" r:id="rId26"/>
    <p:sldId id="283" r:id="rId27"/>
    <p:sldId id="284" r:id="rId28"/>
    <p:sldId id="285" r:id="rId29"/>
    <p:sldId id="286" r:id="rId30"/>
    <p:sldId id="288" r:id="rId31"/>
    <p:sldId id="291" r:id="rId32"/>
    <p:sldId id="292" r:id="rId33"/>
    <p:sldId id="293" r:id="rId34"/>
  </p:sldIdLst>
  <p:sldSz cx="9144000" cy="6858000" type="screen4x3"/>
  <p:notesSz cx="6718300" cy="98536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F24EF82-1B5D-41DE-A1A3-1FA11408C137}">
  <a:tblStyle styleId="{2F24EF82-1B5D-41DE-A1A3-1FA11408C137}"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2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11474" cy="492125"/>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 name="Shape 3"/>
          <p:cNvSpPr txBox="1">
            <a:spLocks noGrp="1"/>
          </p:cNvSpPr>
          <p:nvPr>
            <p:ph type="dt" idx="10"/>
          </p:nvPr>
        </p:nvSpPr>
        <p:spPr>
          <a:xfrm>
            <a:off x="3805237" y="0"/>
            <a:ext cx="2911474" cy="492125"/>
          </a:xfrm>
          <a:prstGeom prst="rect">
            <a:avLst/>
          </a:prstGeom>
          <a:noFill/>
          <a:ln>
            <a:noFill/>
          </a:ln>
        </p:spPr>
        <p:txBody>
          <a:bodyPr lIns="91425" tIns="91425" rIns="91425" bIns="91425" anchor="t" anchorCtr="0"/>
          <a:lstStyle>
            <a:lvl1pPr marL="0" marR="0" indent="0" algn="r" rtl="0">
              <a:spcBef>
                <a:spcPts val="0"/>
              </a:spcBef>
              <a:defRPr sz="1200" b="0" i="0" u="none" strike="noStrike" cap="none" baseline="0">
                <a:latin typeface="Arial"/>
                <a:ea typeface="Arial"/>
                <a:cs typeface="Arial"/>
                <a:sym typeface="Aria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 name="Shape 4"/>
          <p:cNvSpPr>
            <a:spLocks noGrp="1" noRot="1" noChangeAspect="1"/>
          </p:cNvSpPr>
          <p:nvPr>
            <p:ph type="sldImg" idx="3"/>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12700"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671512" y="4679950"/>
            <a:ext cx="5375274" cy="4433887"/>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9359900"/>
            <a:ext cx="2911474" cy="492125"/>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 name="Shape 7"/>
          <p:cNvSpPr txBox="1">
            <a:spLocks noGrp="1"/>
          </p:cNvSpPr>
          <p:nvPr>
            <p:ph type="sldNum" idx="12"/>
          </p:nvPr>
        </p:nvSpPr>
        <p:spPr>
          <a:xfrm>
            <a:off x="3805237" y="9359900"/>
            <a:ext cx="2911474" cy="492125"/>
          </a:xfrm>
          <a:prstGeom prst="rect">
            <a:avLst/>
          </a:prstGeom>
          <a:noFill/>
          <a:ln>
            <a:noFill/>
          </a:ln>
        </p:spPr>
        <p:txBody>
          <a:bodyPr lIns="91425" tIns="91425" rIns="91425" bIns="91425" anchor="b" anchorCtr="0">
            <a:noAutofit/>
          </a:bodyPr>
          <a:lstStyle/>
          <a:p>
            <a:pPr marL="0" lvl="0" indent="-88900">
              <a:spcBef>
                <a:spcPts val="0"/>
              </a:spcBef>
              <a:buClr>
                <a:srgbClr val="000000"/>
              </a:buClr>
              <a:buFont typeface="Arial"/>
              <a:buChar char="●"/>
            </a:pPr>
            <a:endParaRPr sz="1200" b="0" i="0" u="none" strike="noStrike" cap="none" baseline="0">
              <a:latin typeface="Arial"/>
              <a:ea typeface="Arial"/>
              <a:cs typeface="Arial"/>
              <a:sym typeface="Arial"/>
            </a:endParaRPr>
          </a:p>
          <a:p>
            <a:pPr lvl="1">
              <a:spcBef>
                <a:spcPts val="0"/>
              </a:spcBef>
              <a:buClr>
                <a:srgbClr val="000000"/>
              </a:buClr>
              <a:buFont typeface="Courier New"/>
              <a:buChar char="o"/>
            </a:pPr>
            <a:endParaRPr/>
          </a:p>
          <a:p>
            <a:pPr lvl="2">
              <a:spcBef>
                <a:spcPts val="0"/>
              </a:spcBef>
              <a:buClr>
                <a:srgbClr val="000000"/>
              </a:buClr>
              <a:buFont typeface="Wingdings"/>
              <a:buChar char="§"/>
            </a:pPr>
            <a:endParaRPr/>
          </a:p>
          <a:p>
            <a:pPr lvl="3">
              <a:spcBef>
                <a:spcPts val="0"/>
              </a:spcBef>
              <a:buClr>
                <a:srgbClr val="000000"/>
              </a:buClr>
              <a:buFont typeface="Arial"/>
              <a:buChar char="●"/>
            </a:pPr>
            <a:endParaRPr/>
          </a:p>
          <a:p>
            <a:pPr lvl="4">
              <a:spcBef>
                <a:spcPts val="0"/>
              </a:spcBef>
              <a:buClr>
                <a:srgbClr val="000000"/>
              </a:buClr>
              <a:buFont typeface="Courier New"/>
              <a:buChar char="o"/>
            </a:pPr>
            <a:endParaRPr/>
          </a:p>
          <a:p>
            <a:pPr lvl="5">
              <a:spcBef>
                <a:spcPts val="0"/>
              </a:spcBef>
              <a:buClr>
                <a:srgbClr val="000000"/>
              </a:buClr>
              <a:buFont typeface="Wingdings"/>
              <a:buChar char="§"/>
            </a:pPr>
            <a:endParaRPr/>
          </a:p>
          <a:p>
            <a:pPr lvl="6">
              <a:spcBef>
                <a:spcPts val="0"/>
              </a:spcBef>
              <a:buClr>
                <a:srgbClr val="000000"/>
              </a:buClr>
              <a:buFont typeface="Arial"/>
              <a:buChar char="●"/>
            </a:pPr>
            <a:endParaRPr/>
          </a:p>
          <a:p>
            <a:pPr lvl="7">
              <a:spcBef>
                <a:spcPts val="0"/>
              </a:spcBef>
              <a:buClr>
                <a:srgbClr val="000000"/>
              </a:buClr>
              <a:buFont typeface="Courier New"/>
              <a:buChar char="o"/>
            </a:pPr>
            <a:endParaRPr/>
          </a:p>
          <a:p>
            <a:pPr lvl="8">
              <a:spcBef>
                <a:spcPts val="0"/>
              </a:spcBef>
              <a:buClr>
                <a:srgbClr val="000000"/>
              </a:buClr>
              <a:buFont typeface="Wingdings"/>
              <a:buChar char="§"/>
            </a:pPr>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71" name="Shape 71"/>
          <p:cNvSpPr>
            <a:spLocks noGrp="1" noRot="1" noChangeAspect="1"/>
          </p:cNvSpPr>
          <p:nvPr>
            <p:ph type="sldImg" idx="2"/>
          </p:nvPr>
        </p:nvSpPr>
        <p:spPr>
          <a:xfrm>
            <a:off x="896938" y="739775"/>
            <a:ext cx="4924425" cy="36941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138" name="Shape 138"/>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198" name="Shape 198"/>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144" name="Shape 144"/>
          <p:cNvSpPr>
            <a:spLocks noGrp="1" noRot="1" noChangeAspect="1"/>
          </p:cNvSpPr>
          <p:nvPr>
            <p:ph type="sldImg" idx="2"/>
          </p:nvPr>
        </p:nvSpPr>
        <p:spPr>
          <a:xfrm>
            <a:off x="896938" y="739775"/>
            <a:ext cx="4924425" cy="36941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158" name="Shape 158"/>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166" name="Shape 166"/>
          <p:cNvSpPr>
            <a:spLocks noGrp="1" noRot="1" noChangeAspect="1"/>
          </p:cNvSpPr>
          <p:nvPr>
            <p:ph type="sldImg" idx="2"/>
          </p:nvPr>
        </p:nvSpPr>
        <p:spPr>
          <a:xfrm>
            <a:off x="896938" y="739775"/>
            <a:ext cx="4924425" cy="36941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173" name="Shape 173"/>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151" name="Shape 151"/>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221" name="Shape 221"/>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229" name="Shape 229"/>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237" name="Shape 237"/>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77" name="Shape 77"/>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246" name="Shape 246"/>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254" name="Shape 254"/>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181" name="Shape 181"/>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263" name="Shape 263"/>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339" name="Shape 339"/>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348" name="Shape 348"/>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355" name="Shape 355"/>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364" name="Shape 364"/>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423" name="Shape 423"/>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190" name="Shape 190"/>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83" name="Shape 83"/>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206" name="Shape 206"/>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213" name="Shape 213"/>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89" name="Shape 89"/>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97" name="Shape 97"/>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106" name="Shape 106"/>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116" name="Shape 116"/>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123" name="Shape 123"/>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71512" y="4679950"/>
            <a:ext cx="5375274" cy="4433887"/>
          </a:xfrm>
          <a:prstGeom prst="rect">
            <a:avLst/>
          </a:prstGeom>
        </p:spPr>
        <p:txBody>
          <a:bodyPr lIns="91425" tIns="91425" rIns="91425" bIns="91425" anchor="ctr" anchorCtr="0">
            <a:noAutofit/>
          </a:bodyPr>
          <a:lstStyle/>
          <a:p>
            <a:pPr>
              <a:spcBef>
                <a:spcPts val="0"/>
              </a:spcBef>
              <a:buNone/>
            </a:pPr>
            <a:endParaRPr/>
          </a:p>
        </p:txBody>
      </p:sp>
      <p:sp>
        <p:nvSpPr>
          <p:cNvPr id="130" name="Shape 130"/>
          <p:cNvSpPr>
            <a:spLocks noGrp="1" noRot="1" noChangeAspect="1"/>
          </p:cNvSpPr>
          <p:nvPr>
            <p:ph type="sldImg" idx="2"/>
          </p:nvPr>
        </p:nvSpPr>
        <p:spPr>
          <a:xfrm>
            <a:off x="896937" y="739775"/>
            <a:ext cx="4924424" cy="36941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t" anchorCtr="0"/>
          <a:lstStyle>
            <a:lvl1pPr algn="ctr" rtl="0">
              <a:spcBef>
                <a:spcPts val="0"/>
              </a:spcBef>
              <a:spcAft>
                <a:spcPts val="0"/>
              </a:spcAft>
              <a:defRPr sz="4400">
                <a:solidFill>
                  <a:schemeClr val="dk1"/>
                </a:solidFill>
              </a:defRPr>
            </a:lvl1pPr>
            <a:lvl2pPr algn="ctr" rtl="0">
              <a:spcBef>
                <a:spcPts val="0"/>
              </a:spcBef>
              <a:spcAft>
                <a:spcPts val="0"/>
              </a:spcAft>
              <a:defRPr sz="4400">
                <a:solidFill>
                  <a:schemeClr val="dk1"/>
                </a:solidFill>
              </a:defRPr>
            </a:lvl2pPr>
            <a:lvl3pPr algn="ctr" rtl="0">
              <a:spcBef>
                <a:spcPts val="0"/>
              </a:spcBef>
              <a:spcAft>
                <a:spcPts val="0"/>
              </a:spcAft>
              <a:defRPr sz="4400">
                <a:solidFill>
                  <a:schemeClr val="dk1"/>
                </a:solidFill>
              </a:defRPr>
            </a:lvl3pPr>
            <a:lvl4pPr algn="ctr" rtl="0">
              <a:spcBef>
                <a:spcPts val="0"/>
              </a:spcBef>
              <a:spcAft>
                <a:spcPts val="0"/>
              </a:spcAft>
              <a:defRPr sz="4400">
                <a:solidFill>
                  <a:schemeClr val="dk1"/>
                </a:solidFill>
              </a:defRPr>
            </a:lvl4pPr>
            <a:lvl5pPr algn="ctr" rtl="0">
              <a:spcBef>
                <a:spcPts val="0"/>
              </a:spcBef>
              <a:spcAft>
                <a:spcPts val="0"/>
              </a:spcAft>
              <a:defRPr sz="4400">
                <a:solidFill>
                  <a:schemeClr val="dk1"/>
                </a:solidFill>
              </a:defRPr>
            </a:lvl5pPr>
            <a:lvl6pPr marL="457200" algn="ctr" rtl="0">
              <a:spcBef>
                <a:spcPts val="0"/>
              </a:spcBef>
              <a:spcAft>
                <a:spcPts val="0"/>
              </a:spcAft>
              <a:defRPr sz="4400">
                <a:solidFill>
                  <a:schemeClr val="dk1"/>
                </a:solidFill>
              </a:defRPr>
            </a:lvl6pPr>
            <a:lvl7pPr marL="914400" algn="ctr" rtl="0">
              <a:spcBef>
                <a:spcPts val="0"/>
              </a:spcBef>
              <a:spcAft>
                <a:spcPts val="0"/>
              </a:spcAft>
              <a:defRPr sz="4400">
                <a:solidFill>
                  <a:schemeClr val="dk1"/>
                </a:solidFill>
              </a:defRPr>
            </a:lvl7pPr>
            <a:lvl8pPr marL="1371600" algn="ctr" rtl="0">
              <a:spcBef>
                <a:spcPts val="0"/>
              </a:spcBef>
              <a:spcAft>
                <a:spcPts val="0"/>
              </a:spcAft>
              <a:defRPr sz="4400">
                <a:solidFill>
                  <a:schemeClr val="dk1"/>
                </a:solidFill>
              </a:defRPr>
            </a:lvl8pPr>
            <a:lvl9pPr marL="1828800" algn="ctr" rtl="0">
              <a:spcBef>
                <a:spcPts val="0"/>
              </a:spcBef>
              <a:spcAft>
                <a:spcPts val="0"/>
              </a:spcAft>
              <a:defRPr sz="4400">
                <a:solidFill>
                  <a:schemeClr val="dk1"/>
                </a:solidFill>
              </a:defRPr>
            </a:lvl9pPr>
          </a:lstStyle>
          <a:p>
            <a:endParaRPr/>
          </a:p>
        </p:txBody>
      </p:sp>
      <p:sp>
        <p:nvSpPr>
          <p:cNvPr id="16" name="Shape 16"/>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222250" algn="l" rtl="0">
              <a:spcBef>
                <a:spcPts val="640"/>
              </a:spcBef>
              <a:spcAft>
                <a:spcPts val="0"/>
              </a:spcAft>
              <a:buClr>
                <a:schemeClr val="dk1"/>
              </a:buClr>
              <a:buFont typeface="Arial"/>
              <a:buChar char="●"/>
              <a:defRPr sz="3200">
                <a:solidFill>
                  <a:schemeClr val="dk1"/>
                </a:solidFill>
              </a:defRPr>
            </a:lvl1pPr>
            <a:lvl2pPr marL="742950" indent="-177800" algn="l" rtl="0">
              <a:spcBef>
                <a:spcPts val="560"/>
              </a:spcBef>
              <a:spcAft>
                <a:spcPts val="0"/>
              </a:spcAft>
              <a:buClr>
                <a:schemeClr val="dk1"/>
              </a:buClr>
              <a:buFont typeface="Arial"/>
              <a:buChar char="●"/>
              <a:defRPr sz="2800">
                <a:solidFill>
                  <a:schemeClr val="dk1"/>
                </a:solidFill>
              </a:defRPr>
            </a:lvl2pPr>
            <a:lvl3pPr marL="1143000" indent="-136525" algn="l" rtl="0">
              <a:spcBef>
                <a:spcPts val="480"/>
              </a:spcBef>
              <a:spcAft>
                <a:spcPts val="0"/>
              </a:spcAft>
              <a:buClr>
                <a:schemeClr val="dk1"/>
              </a:buClr>
              <a:buFont typeface="Arial"/>
              <a:buChar char="●"/>
              <a:defRPr sz="2400">
                <a:solidFill>
                  <a:schemeClr val="dk1"/>
                </a:solidFill>
              </a:defRPr>
            </a:lvl3pPr>
            <a:lvl4pPr marL="1600200" indent="-152400" algn="l" rtl="0">
              <a:spcBef>
                <a:spcPts val="400"/>
              </a:spcBef>
              <a:spcAft>
                <a:spcPts val="0"/>
              </a:spcAft>
              <a:buClr>
                <a:schemeClr val="dk1"/>
              </a:buClr>
              <a:buFont typeface="Arial"/>
              <a:buChar char="●"/>
              <a:defRPr sz="2000">
                <a:solidFill>
                  <a:schemeClr val="dk1"/>
                </a:solidFill>
              </a:defRPr>
            </a:lvl4pPr>
            <a:lvl5pPr marL="2057400" indent="-152400" algn="l" rtl="0">
              <a:spcBef>
                <a:spcPts val="400"/>
              </a:spcBef>
              <a:spcAft>
                <a:spcPts val="0"/>
              </a:spcAft>
              <a:buClr>
                <a:schemeClr val="dk1"/>
              </a:buClr>
              <a:buFont typeface="Arial"/>
              <a:buChar char="●"/>
              <a:defRPr sz="2000">
                <a:solidFill>
                  <a:schemeClr val="dk1"/>
                </a:solidFill>
              </a:defRPr>
            </a:lvl5pPr>
            <a:lvl6pPr marL="2514600" indent="-152400" algn="l" rtl="0">
              <a:spcBef>
                <a:spcPts val="400"/>
              </a:spcBef>
              <a:buClr>
                <a:schemeClr val="dk1"/>
              </a:buClr>
              <a:buFont typeface="Arial"/>
              <a:buChar char="●"/>
              <a:defRPr sz="2000">
                <a:solidFill>
                  <a:schemeClr val="dk1"/>
                </a:solidFill>
              </a:defRPr>
            </a:lvl6pPr>
            <a:lvl7pPr marL="2971800" indent="-152400" algn="l" rtl="0">
              <a:spcBef>
                <a:spcPts val="400"/>
              </a:spcBef>
              <a:buClr>
                <a:schemeClr val="dk1"/>
              </a:buClr>
              <a:buFont typeface="Arial"/>
              <a:buChar char="●"/>
              <a:defRPr sz="2000">
                <a:solidFill>
                  <a:schemeClr val="dk1"/>
                </a:solidFill>
              </a:defRPr>
            </a:lvl7pPr>
            <a:lvl8pPr marL="3429000" indent="-152400" algn="l" rtl="0">
              <a:spcBef>
                <a:spcPts val="400"/>
              </a:spcBef>
              <a:buClr>
                <a:schemeClr val="dk1"/>
              </a:buClr>
              <a:buFont typeface="Arial"/>
              <a:buChar char="●"/>
              <a:defRPr sz="2000">
                <a:solidFill>
                  <a:schemeClr val="dk1"/>
                </a:solidFill>
              </a:defRPr>
            </a:lvl8pPr>
            <a:lvl9pPr marL="3886200" indent="-152400" algn="l" rtl="0">
              <a:spcBef>
                <a:spcPts val="400"/>
              </a:spcBef>
              <a:buClr>
                <a:schemeClr val="dk1"/>
              </a:buClr>
              <a:buFont typeface="Arial"/>
              <a:buChar char="●"/>
              <a:defRPr sz="20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spcAft>
                <a:spcPts val="0"/>
              </a:spcAft>
              <a:defRPr sz="4400">
                <a:solidFill>
                  <a:schemeClr val="dk1"/>
                </a:solidFill>
              </a:defRPr>
            </a:lvl1pPr>
            <a:lvl2pPr algn="ctr" rtl="0">
              <a:spcBef>
                <a:spcPts val="0"/>
              </a:spcBef>
              <a:spcAft>
                <a:spcPts val="0"/>
              </a:spcAft>
              <a:defRPr sz="4400">
                <a:solidFill>
                  <a:schemeClr val="dk1"/>
                </a:solidFill>
              </a:defRPr>
            </a:lvl2pPr>
            <a:lvl3pPr algn="ctr" rtl="0">
              <a:spcBef>
                <a:spcPts val="0"/>
              </a:spcBef>
              <a:spcAft>
                <a:spcPts val="0"/>
              </a:spcAft>
              <a:defRPr sz="4400">
                <a:solidFill>
                  <a:schemeClr val="dk1"/>
                </a:solidFill>
              </a:defRPr>
            </a:lvl3pPr>
            <a:lvl4pPr algn="ctr" rtl="0">
              <a:spcBef>
                <a:spcPts val="0"/>
              </a:spcBef>
              <a:spcAft>
                <a:spcPts val="0"/>
              </a:spcAft>
              <a:defRPr sz="4400">
                <a:solidFill>
                  <a:schemeClr val="dk1"/>
                </a:solidFill>
              </a:defRPr>
            </a:lvl4pPr>
            <a:lvl5pPr algn="ctr" rtl="0">
              <a:spcBef>
                <a:spcPts val="0"/>
              </a:spcBef>
              <a:spcAft>
                <a:spcPts val="0"/>
              </a:spcAft>
              <a:defRPr sz="4400">
                <a:solidFill>
                  <a:schemeClr val="dk1"/>
                </a:solidFill>
              </a:defRPr>
            </a:lvl5pPr>
            <a:lvl6pPr marL="457200" algn="ctr" rtl="0">
              <a:spcBef>
                <a:spcPts val="0"/>
              </a:spcBef>
              <a:spcAft>
                <a:spcPts val="0"/>
              </a:spcAft>
              <a:defRPr sz="4400">
                <a:solidFill>
                  <a:schemeClr val="dk1"/>
                </a:solidFill>
              </a:defRPr>
            </a:lvl6pPr>
            <a:lvl7pPr marL="914400" algn="ctr" rtl="0">
              <a:spcBef>
                <a:spcPts val="0"/>
              </a:spcBef>
              <a:spcAft>
                <a:spcPts val="0"/>
              </a:spcAft>
              <a:defRPr sz="4400">
                <a:solidFill>
                  <a:schemeClr val="dk1"/>
                </a:solidFill>
              </a:defRPr>
            </a:lvl7pPr>
            <a:lvl8pPr marL="1371600" algn="ctr" rtl="0">
              <a:spcBef>
                <a:spcPts val="0"/>
              </a:spcBef>
              <a:spcAft>
                <a:spcPts val="0"/>
              </a:spcAft>
              <a:defRPr sz="4400">
                <a:solidFill>
                  <a:schemeClr val="dk1"/>
                </a:solidFill>
              </a:defRPr>
            </a:lvl8pPr>
            <a:lvl9pPr marL="1828800" algn="ctr" rtl="0">
              <a:spcBef>
                <a:spcPts val="0"/>
              </a:spcBef>
              <a:spcAft>
                <a:spcPts val="0"/>
              </a:spcAft>
              <a:defRPr sz="4400">
                <a:solidFill>
                  <a:schemeClr val="dk1"/>
                </a:solidFill>
              </a:defRPr>
            </a:lvl9pPr>
          </a:lstStyle>
          <a:p>
            <a:endParaRPr/>
          </a:p>
        </p:txBody>
      </p:sp>
      <p:sp>
        <p:nvSpPr>
          <p:cNvPr id="46" name="Shape 46"/>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222250" algn="l" rtl="0">
              <a:spcBef>
                <a:spcPts val="640"/>
              </a:spcBef>
              <a:spcAft>
                <a:spcPts val="0"/>
              </a:spcAft>
              <a:buClr>
                <a:schemeClr val="dk1"/>
              </a:buClr>
              <a:buFont typeface="Arial"/>
              <a:buChar char="●"/>
              <a:defRPr sz="3200">
                <a:solidFill>
                  <a:schemeClr val="dk1"/>
                </a:solidFill>
              </a:defRPr>
            </a:lvl1pPr>
            <a:lvl2pPr marL="742950" indent="-177800" algn="l" rtl="0">
              <a:spcBef>
                <a:spcPts val="560"/>
              </a:spcBef>
              <a:spcAft>
                <a:spcPts val="0"/>
              </a:spcAft>
              <a:buClr>
                <a:schemeClr val="dk1"/>
              </a:buClr>
              <a:buFont typeface="Arial"/>
              <a:buChar char="●"/>
              <a:defRPr sz="2800">
                <a:solidFill>
                  <a:schemeClr val="dk1"/>
                </a:solidFill>
              </a:defRPr>
            </a:lvl2pPr>
            <a:lvl3pPr marL="1143000" indent="-136525" algn="l" rtl="0">
              <a:spcBef>
                <a:spcPts val="480"/>
              </a:spcBef>
              <a:spcAft>
                <a:spcPts val="0"/>
              </a:spcAft>
              <a:buClr>
                <a:schemeClr val="dk1"/>
              </a:buClr>
              <a:buFont typeface="Arial"/>
              <a:buChar char="●"/>
              <a:defRPr sz="2400">
                <a:solidFill>
                  <a:schemeClr val="dk1"/>
                </a:solidFill>
              </a:defRPr>
            </a:lvl3pPr>
            <a:lvl4pPr marL="1600200" indent="-152400" algn="l" rtl="0">
              <a:spcBef>
                <a:spcPts val="400"/>
              </a:spcBef>
              <a:spcAft>
                <a:spcPts val="0"/>
              </a:spcAft>
              <a:buClr>
                <a:schemeClr val="dk1"/>
              </a:buClr>
              <a:buFont typeface="Arial"/>
              <a:buChar char="●"/>
              <a:defRPr sz="2000">
                <a:solidFill>
                  <a:schemeClr val="dk1"/>
                </a:solidFill>
              </a:defRPr>
            </a:lvl4pPr>
            <a:lvl5pPr marL="2057400" indent="-152400" algn="l" rtl="0">
              <a:spcBef>
                <a:spcPts val="400"/>
              </a:spcBef>
              <a:spcAft>
                <a:spcPts val="0"/>
              </a:spcAft>
              <a:buClr>
                <a:schemeClr val="dk1"/>
              </a:buClr>
              <a:buFont typeface="Arial"/>
              <a:buChar char="●"/>
              <a:defRPr sz="2000">
                <a:solidFill>
                  <a:schemeClr val="dk1"/>
                </a:solidFill>
              </a:defRPr>
            </a:lvl5pPr>
            <a:lvl6pPr marL="2514600" indent="-152400" algn="l" rtl="0">
              <a:spcBef>
                <a:spcPts val="400"/>
              </a:spcBef>
              <a:buClr>
                <a:schemeClr val="dk1"/>
              </a:buClr>
              <a:buFont typeface="Arial"/>
              <a:buChar char="●"/>
              <a:defRPr sz="2000">
                <a:solidFill>
                  <a:schemeClr val="dk1"/>
                </a:solidFill>
              </a:defRPr>
            </a:lvl6pPr>
            <a:lvl7pPr marL="2971800" indent="-152400" algn="l" rtl="0">
              <a:spcBef>
                <a:spcPts val="400"/>
              </a:spcBef>
              <a:buClr>
                <a:schemeClr val="dk1"/>
              </a:buClr>
              <a:buFont typeface="Arial"/>
              <a:buChar char="●"/>
              <a:defRPr sz="2000">
                <a:solidFill>
                  <a:schemeClr val="dk1"/>
                </a:solidFill>
              </a:defRPr>
            </a:lvl7pPr>
            <a:lvl8pPr marL="3429000" indent="-152400" algn="l" rtl="0">
              <a:spcBef>
                <a:spcPts val="400"/>
              </a:spcBef>
              <a:buClr>
                <a:schemeClr val="dk1"/>
              </a:buClr>
              <a:buFont typeface="Arial"/>
              <a:buChar char="●"/>
              <a:defRPr sz="2000">
                <a:solidFill>
                  <a:schemeClr val="dk1"/>
                </a:solidFill>
              </a:defRPr>
            </a:lvl8pPr>
            <a:lvl9pPr marL="3886200" indent="-152400" algn="l" rtl="0">
              <a:spcBef>
                <a:spcPts val="400"/>
              </a:spcBef>
              <a:buClr>
                <a:schemeClr val="dk1"/>
              </a:buClr>
              <a:buFont typeface="Arial"/>
              <a:buChar char="●"/>
              <a:defRPr sz="2000">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7"/>
        <p:cNvGrpSpPr/>
        <p:nvPr/>
      </p:nvGrpSpPr>
      <p:grpSpPr>
        <a:xfrm>
          <a:off x="0" y="0"/>
          <a:ext cx="0" cy="0"/>
          <a:chOff x="0" y="0"/>
          <a:chExt cx="0" cy="0"/>
        </a:xfrm>
      </p:grpSpPr>
      <p:sp>
        <p:nvSpPr>
          <p:cNvPr id="48" name="Shape 4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spcAft>
                <a:spcPts val="0"/>
              </a:spcAft>
              <a:defRPr sz="4400" b="0" i="0" u="none" strike="noStrike" cap="none" baseline="0">
                <a:solidFill>
                  <a:schemeClr val="dk1"/>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Arial"/>
                <a:ea typeface="Arial"/>
                <a:cs typeface="Arial"/>
                <a:sym typeface="Arial"/>
              </a:defRPr>
            </a:lvl2pPr>
            <a:lvl3pPr marL="0" marR="0" indent="0" algn="ctr" rtl="0">
              <a:spcBef>
                <a:spcPts val="0"/>
              </a:spcBef>
              <a:spcAft>
                <a:spcPts val="0"/>
              </a:spcAft>
              <a:defRPr sz="4400" b="0" i="0" u="none" strike="noStrike" cap="none" baseline="0">
                <a:solidFill>
                  <a:schemeClr val="dk1"/>
                </a:solidFill>
                <a:latin typeface="Arial"/>
                <a:ea typeface="Arial"/>
                <a:cs typeface="Arial"/>
                <a:sym typeface="Arial"/>
              </a:defRPr>
            </a:lvl3pPr>
            <a:lvl4pPr marL="0" marR="0" indent="0" algn="ctr" rtl="0">
              <a:spcBef>
                <a:spcPts val="0"/>
              </a:spcBef>
              <a:spcAft>
                <a:spcPts val="0"/>
              </a:spcAft>
              <a:defRPr sz="4400" b="0" i="0" u="none" strike="noStrike" cap="none" baseline="0">
                <a:solidFill>
                  <a:schemeClr val="dk1"/>
                </a:solidFill>
                <a:latin typeface="Arial"/>
                <a:ea typeface="Arial"/>
                <a:cs typeface="Arial"/>
                <a:sym typeface="Arial"/>
              </a:defRPr>
            </a:lvl4pPr>
            <a:lvl5pPr marL="0" marR="0" indent="0" algn="ctr" rtl="0">
              <a:spcBef>
                <a:spcPts val="0"/>
              </a:spcBef>
              <a:spcAft>
                <a:spcPts val="0"/>
              </a:spcAft>
              <a:defRPr sz="4400" b="0" i="0" u="none" strike="noStrike" cap="none" baseline="0">
                <a:solidFill>
                  <a:schemeClr val="dk1"/>
                </a:solidFill>
                <a:latin typeface="Arial"/>
                <a:ea typeface="Arial"/>
                <a:cs typeface="Arial"/>
                <a:sym typeface="Arial"/>
              </a:defRPr>
            </a:lvl5pPr>
            <a:lvl6pPr marL="457200" marR="0" indent="0" algn="ctr" rtl="0">
              <a:spcBef>
                <a:spcPts val="0"/>
              </a:spcBef>
              <a:spcAft>
                <a:spcPts val="0"/>
              </a:spcAft>
              <a:defRPr sz="4400" b="0" i="0" u="none" strike="noStrike" cap="none" baseline="0">
                <a:solidFill>
                  <a:schemeClr val="dk1"/>
                </a:solidFill>
                <a:latin typeface="Arial"/>
                <a:ea typeface="Arial"/>
                <a:cs typeface="Arial"/>
                <a:sym typeface="Arial"/>
              </a:defRPr>
            </a:lvl6pPr>
            <a:lvl7pPr marL="914400" marR="0" indent="0" algn="ctr" rtl="0">
              <a:spcBef>
                <a:spcPts val="0"/>
              </a:spcBef>
              <a:spcAft>
                <a:spcPts val="0"/>
              </a:spcAft>
              <a:defRPr sz="4400" b="0" i="0" u="none" strike="noStrike" cap="none" baseline="0">
                <a:solidFill>
                  <a:schemeClr val="dk1"/>
                </a:solidFill>
                <a:latin typeface="Arial"/>
                <a:ea typeface="Arial"/>
                <a:cs typeface="Arial"/>
                <a:sym typeface="Arial"/>
              </a:defRPr>
            </a:lvl7pPr>
            <a:lvl8pPr marL="1371600" marR="0" indent="0" algn="ctr" rtl="0">
              <a:spcBef>
                <a:spcPts val="0"/>
              </a:spcBef>
              <a:spcAft>
                <a:spcPts val="0"/>
              </a:spcAft>
              <a:defRPr sz="4400" b="0" i="0" u="none" strike="noStrike" cap="none" baseline="0">
                <a:solidFill>
                  <a:schemeClr val="dk1"/>
                </a:solidFill>
                <a:latin typeface="Arial"/>
                <a:ea typeface="Arial"/>
                <a:cs typeface="Arial"/>
                <a:sym typeface="Arial"/>
              </a:defRPr>
            </a:lvl8pPr>
            <a:lvl9pPr marL="1828800" marR="0" indent="0" algn="ctr" rtl="0">
              <a:spcBef>
                <a:spcPts val="0"/>
              </a:spcBef>
              <a:spcAft>
                <a:spcPts val="0"/>
              </a:spcAft>
              <a:defRPr sz="4400" b="0" i="0" u="none" strike="noStrike" cap="none" baseline="0">
                <a:solidFill>
                  <a:schemeClr val="dk1"/>
                </a:solidFill>
                <a:latin typeface="Arial"/>
                <a:ea typeface="Arial"/>
                <a:cs typeface="Arial"/>
                <a:sym typeface="Arial"/>
              </a:defRPr>
            </a:lvl9pPr>
          </a:lstStyle>
          <a:p>
            <a:endParaRPr/>
          </a:p>
        </p:txBody>
      </p:sp>
      <p:sp>
        <p:nvSpPr>
          <p:cNvPr id="49" name="Shape 49"/>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3F3F3F"/>
              </a:buClr>
              <a:buFont typeface="Arial"/>
              <a:buNone/>
              <a:defRPr sz="3200" b="0" i="0" u="none" strike="noStrike" cap="none" baseline="0">
                <a:solidFill>
                  <a:srgbClr val="3F3F3F"/>
                </a:solidFill>
                <a:latin typeface="Arial"/>
                <a:ea typeface="Arial"/>
                <a:cs typeface="Arial"/>
                <a:sym typeface="Arial"/>
              </a:defRPr>
            </a:lvl1pPr>
            <a:lvl2pPr marL="457200" marR="0" indent="0" algn="ctr" rtl="0">
              <a:spcBef>
                <a:spcPts val="560"/>
              </a:spcBef>
              <a:spcAft>
                <a:spcPts val="0"/>
              </a:spcAft>
              <a:buClr>
                <a:srgbClr val="3F3F3F"/>
              </a:buClr>
              <a:buFont typeface="Arial"/>
              <a:buNone/>
              <a:defRPr sz="2800" b="0" i="0" u="none" strike="noStrike" cap="none" baseline="0">
                <a:solidFill>
                  <a:srgbClr val="3F3F3F"/>
                </a:solidFill>
                <a:latin typeface="Arial"/>
                <a:ea typeface="Arial"/>
                <a:cs typeface="Arial"/>
                <a:sym typeface="Arial"/>
              </a:defRPr>
            </a:lvl2pPr>
            <a:lvl3pPr marL="914400" marR="0" indent="0" algn="ctr" rtl="0">
              <a:spcBef>
                <a:spcPts val="480"/>
              </a:spcBef>
              <a:spcAft>
                <a:spcPts val="0"/>
              </a:spcAft>
              <a:buClr>
                <a:srgbClr val="3F3F3F"/>
              </a:buClr>
              <a:buFont typeface="Arial"/>
              <a:buNone/>
              <a:defRPr sz="2400" b="0" i="0" u="none" strike="noStrike" cap="none" baseline="0">
                <a:solidFill>
                  <a:srgbClr val="3F3F3F"/>
                </a:solidFill>
                <a:latin typeface="Arial"/>
                <a:ea typeface="Arial"/>
                <a:cs typeface="Arial"/>
                <a:sym typeface="Arial"/>
              </a:defRPr>
            </a:lvl3pPr>
            <a:lvl4pPr marL="1371600" marR="0" indent="0" algn="ctr" rtl="0">
              <a:spcBef>
                <a:spcPts val="400"/>
              </a:spcBef>
              <a:spcAft>
                <a:spcPts val="0"/>
              </a:spcAft>
              <a:buClr>
                <a:srgbClr val="3F3F3F"/>
              </a:buClr>
              <a:buFont typeface="Arial"/>
              <a:buNone/>
              <a:defRPr sz="2000" b="0" i="0" u="none" strike="noStrike" cap="none" baseline="0">
                <a:solidFill>
                  <a:srgbClr val="3F3F3F"/>
                </a:solidFill>
                <a:latin typeface="Arial"/>
                <a:ea typeface="Arial"/>
                <a:cs typeface="Arial"/>
                <a:sym typeface="Arial"/>
              </a:defRPr>
            </a:lvl4pPr>
            <a:lvl5pPr marL="1828800" marR="0" indent="0" algn="ctr" rtl="0">
              <a:spcBef>
                <a:spcPts val="400"/>
              </a:spcBef>
              <a:spcAft>
                <a:spcPts val="0"/>
              </a:spcAft>
              <a:buClr>
                <a:srgbClr val="3F3F3F"/>
              </a:buClr>
              <a:buFont typeface="Arial"/>
              <a:buNone/>
              <a:defRPr sz="2000" b="0" i="0" u="none" strike="noStrike" cap="none" baseline="0">
                <a:solidFill>
                  <a:srgbClr val="3F3F3F"/>
                </a:solidFill>
                <a:latin typeface="Arial"/>
                <a:ea typeface="Arial"/>
                <a:cs typeface="Arial"/>
                <a:sym typeface="Arial"/>
              </a:defRPr>
            </a:lvl5pPr>
            <a:lvl6pPr marL="22860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6pPr>
            <a:lvl7pPr marL="27432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7pPr>
            <a:lvl8pPr marL="32004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8pPr>
            <a:lvl9pPr marL="36576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EXT_AND_OBJEC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spcAft>
                <a:spcPts val="0"/>
              </a:spcAft>
              <a:defRPr sz="4400">
                <a:solidFill>
                  <a:schemeClr val="dk1"/>
                </a:solidFill>
              </a:defRPr>
            </a:lvl1pPr>
            <a:lvl2pPr algn="ctr" rtl="0">
              <a:spcBef>
                <a:spcPts val="0"/>
              </a:spcBef>
              <a:spcAft>
                <a:spcPts val="0"/>
              </a:spcAft>
              <a:defRPr sz="4400">
                <a:solidFill>
                  <a:schemeClr val="dk1"/>
                </a:solidFill>
              </a:defRPr>
            </a:lvl2pPr>
            <a:lvl3pPr algn="ctr" rtl="0">
              <a:spcBef>
                <a:spcPts val="0"/>
              </a:spcBef>
              <a:spcAft>
                <a:spcPts val="0"/>
              </a:spcAft>
              <a:defRPr sz="4400">
                <a:solidFill>
                  <a:schemeClr val="dk1"/>
                </a:solidFill>
              </a:defRPr>
            </a:lvl3pPr>
            <a:lvl4pPr algn="ctr" rtl="0">
              <a:spcBef>
                <a:spcPts val="0"/>
              </a:spcBef>
              <a:spcAft>
                <a:spcPts val="0"/>
              </a:spcAft>
              <a:defRPr sz="4400">
                <a:solidFill>
                  <a:schemeClr val="dk1"/>
                </a:solidFill>
              </a:defRPr>
            </a:lvl4pPr>
            <a:lvl5pPr algn="ctr" rtl="0">
              <a:spcBef>
                <a:spcPts val="0"/>
              </a:spcBef>
              <a:spcAft>
                <a:spcPts val="0"/>
              </a:spcAft>
              <a:defRPr sz="4400">
                <a:solidFill>
                  <a:schemeClr val="dk1"/>
                </a:solidFill>
              </a:defRPr>
            </a:lvl5pPr>
            <a:lvl6pPr marL="457200" algn="ctr" rtl="0">
              <a:spcBef>
                <a:spcPts val="0"/>
              </a:spcBef>
              <a:spcAft>
                <a:spcPts val="0"/>
              </a:spcAft>
              <a:defRPr sz="4400">
                <a:solidFill>
                  <a:schemeClr val="dk1"/>
                </a:solidFill>
              </a:defRPr>
            </a:lvl6pPr>
            <a:lvl7pPr marL="914400" algn="ctr" rtl="0">
              <a:spcBef>
                <a:spcPts val="0"/>
              </a:spcBef>
              <a:spcAft>
                <a:spcPts val="0"/>
              </a:spcAft>
              <a:defRPr sz="4400">
                <a:solidFill>
                  <a:schemeClr val="dk1"/>
                </a:solidFill>
              </a:defRPr>
            </a:lvl7pPr>
            <a:lvl8pPr marL="1371600" algn="ctr" rtl="0">
              <a:spcBef>
                <a:spcPts val="0"/>
              </a:spcBef>
              <a:spcAft>
                <a:spcPts val="0"/>
              </a:spcAft>
              <a:defRPr sz="4400">
                <a:solidFill>
                  <a:schemeClr val="dk1"/>
                </a:solidFill>
              </a:defRPr>
            </a:lvl8pPr>
            <a:lvl9pPr marL="1828800" algn="ctr" rtl="0">
              <a:spcBef>
                <a:spcPts val="0"/>
              </a:spcBef>
              <a:spcAft>
                <a:spcPts val="0"/>
              </a:spcAft>
              <a:defRPr sz="4400">
                <a:solidFill>
                  <a:schemeClr val="dk1"/>
                </a:solidFill>
              </a:defRPr>
            </a:lvl9pPr>
          </a:lstStyle>
          <a:p>
            <a:endParaRPr/>
          </a:p>
        </p:txBody>
      </p:sp>
      <p:sp>
        <p:nvSpPr>
          <p:cNvPr id="58" name="Shape 58"/>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indent="-222250" algn="l" rtl="0">
              <a:spcBef>
                <a:spcPts val="640"/>
              </a:spcBef>
              <a:spcAft>
                <a:spcPts val="0"/>
              </a:spcAft>
              <a:buClr>
                <a:schemeClr val="dk1"/>
              </a:buClr>
              <a:buFont typeface="Arial"/>
              <a:buChar char="●"/>
              <a:defRPr sz="3200">
                <a:solidFill>
                  <a:schemeClr val="dk1"/>
                </a:solidFill>
              </a:defRPr>
            </a:lvl1pPr>
            <a:lvl2pPr marL="742950" indent="-177800" algn="l" rtl="0">
              <a:spcBef>
                <a:spcPts val="560"/>
              </a:spcBef>
              <a:spcAft>
                <a:spcPts val="0"/>
              </a:spcAft>
              <a:buClr>
                <a:schemeClr val="dk1"/>
              </a:buClr>
              <a:buFont typeface="Arial"/>
              <a:buChar char="●"/>
              <a:defRPr sz="2800">
                <a:solidFill>
                  <a:schemeClr val="dk1"/>
                </a:solidFill>
              </a:defRPr>
            </a:lvl2pPr>
            <a:lvl3pPr marL="1143000" indent="-136525" algn="l" rtl="0">
              <a:spcBef>
                <a:spcPts val="480"/>
              </a:spcBef>
              <a:spcAft>
                <a:spcPts val="0"/>
              </a:spcAft>
              <a:buClr>
                <a:schemeClr val="dk1"/>
              </a:buClr>
              <a:buFont typeface="Arial"/>
              <a:buChar char="●"/>
              <a:defRPr sz="2400">
                <a:solidFill>
                  <a:schemeClr val="dk1"/>
                </a:solidFill>
              </a:defRPr>
            </a:lvl3pPr>
            <a:lvl4pPr marL="1600200" indent="-152400" algn="l" rtl="0">
              <a:spcBef>
                <a:spcPts val="400"/>
              </a:spcBef>
              <a:spcAft>
                <a:spcPts val="0"/>
              </a:spcAft>
              <a:buClr>
                <a:schemeClr val="dk1"/>
              </a:buClr>
              <a:buFont typeface="Arial"/>
              <a:buChar char="●"/>
              <a:defRPr sz="2000">
                <a:solidFill>
                  <a:schemeClr val="dk1"/>
                </a:solidFill>
              </a:defRPr>
            </a:lvl4pPr>
            <a:lvl5pPr marL="2057400" indent="-152400" algn="l" rtl="0">
              <a:spcBef>
                <a:spcPts val="400"/>
              </a:spcBef>
              <a:spcAft>
                <a:spcPts val="0"/>
              </a:spcAft>
              <a:buClr>
                <a:schemeClr val="dk1"/>
              </a:buClr>
              <a:buFont typeface="Arial"/>
              <a:buChar char="●"/>
              <a:defRPr sz="2000">
                <a:solidFill>
                  <a:schemeClr val="dk1"/>
                </a:solidFill>
              </a:defRPr>
            </a:lvl5pPr>
            <a:lvl6pPr marL="2514600" indent="-152400" algn="l" rtl="0">
              <a:spcBef>
                <a:spcPts val="400"/>
              </a:spcBef>
              <a:buClr>
                <a:schemeClr val="dk1"/>
              </a:buClr>
              <a:buFont typeface="Arial"/>
              <a:buChar char="●"/>
              <a:defRPr sz="2000">
                <a:solidFill>
                  <a:schemeClr val="dk1"/>
                </a:solidFill>
              </a:defRPr>
            </a:lvl6pPr>
            <a:lvl7pPr marL="2971800" indent="-152400" algn="l" rtl="0">
              <a:spcBef>
                <a:spcPts val="400"/>
              </a:spcBef>
              <a:buClr>
                <a:schemeClr val="dk1"/>
              </a:buClr>
              <a:buFont typeface="Arial"/>
              <a:buChar char="●"/>
              <a:defRPr sz="2000">
                <a:solidFill>
                  <a:schemeClr val="dk1"/>
                </a:solidFill>
              </a:defRPr>
            </a:lvl7pPr>
            <a:lvl8pPr marL="3429000" indent="-152400" algn="l" rtl="0">
              <a:spcBef>
                <a:spcPts val="400"/>
              </a:spcBef>
              <a:buClr>
                <a:schemeClr val="dk1"/>
              </a:buClr>
              <a:buFont typeface="Arial"/>
              <a:buChar char="●"/>
              <a:defRPr sz="2000">
                <a:solidFill>
                  <a:schemeClr val="dk1"/>
                </a:solidFill>
              </a:defRPr>
            </a:lvl8pPr>
            <a:lvl9pPr marL="3886200" indent="-152400" algn="l" rtl="0">
              <a:spcBef>
                <a:spcPts val="400"/>
              </a:spcBef>
              <a:buClr>
                <a:schemeClr val="dk1"/>
              </a:buClr>
              <a:buFont typeface="Arial"/>
              <a:buChar char="●"/>
              <a:defRPr sz="2000">
                <a:solidFill>
                  <a:schemeClr val="dk1"/>
                </a:solidFill>
              </a:defRPr>
            </a:lvl9pPr>
          </a:lstStyle>
          <a:p>
            <a:endParaRPr/>
          </a:p>
        </p:txBody>
      </p:sp>
      <p:sp>
        <p:nvSpPr>
          <p:cNvPr id="59" name="Shape 59"/>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indent="-222250" algn="l" rtl="0">
              <a:spcBef>
                <a:spcPts val="640"/>
              </a:spcBef>
              <a:spcAft>
                <a:spcPts val="0"/>
              </a:spcAft>
              <a:buClr>
                <a:schemeClr val="dk1"/>
              </a:buClr>
              <a:buFont typeface="Arial"/>
              <a:buChar char="●"/>
              <a:defRPr sz="3200">
                <a:solidFill>
                  <a:schemeClr val="dk1"/>
                </a:solidFill>
              </a:defRPr>
            </a:lvl1pPr>
            <a:lvl2pPr marL="742950" indent="-177800" algn="l" rtl="0">
              <a:spcBef>
                <a:spcPts val="560"/>
              </a:spcBef>
              <a:spcAft>
                <a:spcPts val="0"/>
              </a:spcAft>
              <a:buClr>
                <a:schemeClr val="dk1"/>
              </a:buClr>
              <a:buFont typeface="Arial"/>
              <a:buChar char="●"/>
              <a:defRPr sz="2800">
                <a:solidFill>
                  <a:schemeClr val="dk1"/>
                </a:solidFill>
              </a:defRPr>
            </a:lvl2pPr>
            <a:lvl3pPr marL="1143000" indent="-136525" algn="l" rtl="0">
              <a:spcBef>
                <a:spcPts val="480"/>
              </a:spcBef>
              <a:spcAft>
                <a:spcPts val="0"/>
              </a:spcAft>
              <a:buClr>
                <a:schemeClr val="dk1"/>
              </a:buClr>
              <a:buFont typeface="Arial"/>
              <a:buChar char="●"/>
              <a:defRPr sz="2400">
                <a:solidFill>
                  <a:schemeClr val="dk1"/>
                </a:solidFill>
              </a:defRPr>
            </a:lvl3pPr>
            <a:lvl4pPr marL="1600200" indent="-152400" algn="l" rtl="0">
              <a:spcBef>
                <a:spcPts val="400"/>
              </a:spcBef>
              <a:spcAft>
                <a:spcPts val="0"/>
              </a:spcAft>
              <a:buClr>
                <a:schemeClr val="dk1"/>
              </a:buClr>
              <a:buFont typeface="Arial"/>
              <a:buChar char="●"/>
              <a:defRPr sz="2000">
                <a:solidFill>
                  <a:schemeClr val="dk1"/>
                </a:solidFill>
              </a:defRPr>
            </a:lvl4pPr>
            <a:lvl5pPr marL="2057400" indent="-152400" algn="l" rtl="0">
              <a:spcBef>
                <a:spcPts val="400"/>
              </a:spcBef>
              <a:spcAft>
                <a:spcPts val="0"/>
              </a:spcAft>
              <a:buClr>
                <a:schemeClr val="dk1"/>
              </a:buClr>
              <a:buFont typeface="Arial"/>
              <a:buChar char="●"/>
              <a:defRPr sz="2000">
                <a:solidFill>
                  <a:schemeClr val="dk1"/>
                </a:solidFill>
              </a:defRPr>
            </a:lvl5pPr>
            <a:lvl6pPr marL="2514600" indent="-152400" algn="l" rtl="0">
              <a:spcBef>
                <a:spcPts val="400"/>
              </a:spcBef>
              <a:buClr>
                <a:schemeClr val="dk1"/>
              </a:buClr>
              <a:buFont typeface="Arial"/>
              <a:buChar char="●"/>
              <a:defRPr sz="2000">
                <a:solidFill>
                  <a:schemeClr val="dk1"/>
                </a:solidFill>
              </a:defRPr>
            </a:lvl6pPr>
            <a:lvl7pPr marL="2971800" indent="-152400" algn="l" rtl="0">
              <a:spcBef>
                <a:spcPts val="400"/>
              </a:spcBef>
              <a:buClr>
                <a:schemeClr val="dk1"/>
              </a:buClr>
              <a:buFont typeface="Arial"/>
              <a:buChar char="●"/>
              <a:defRPr sz="2000">
                <a:solidFill>
                  <a:schemeClr val="dk1"/>
                </a:solidFill>
              </a:defRPr>
            </a:lvl7pPr>
            <a:lvl8pPr marL="3429000" indent="-152400" algn="l" rtl="0">
              <a:spcBef>
                <a:spcPts val="400"/>
              </a:spcBef>
              <a:buClr>
                <a:schemeClr val="dk1"/>
              </a:buClr>
              <a:buFont typeface="Arial"/>
              <a:buChar char="●"/>
              <a:defRPr sz="2000">
                <a:solidFill>
                  <a:schemeClr val="dk1"/>
                </a:solidFill>
              </a:defRPr>
            </a:lvl8pPr>
            <a:lvl9pPr marL="3886200" indent="-152400" algn="l" rtl="0">
              <a:spcBef>
                <a:spcPts val="400"/>
              </a:spcBef>
              <a:buClr>
                <a:schemeClr val="dk1"/>
              </a:buClr>
              <a:buFont typeface="Arial"/>
              <a:buChar char="●"/>
              <a:defRPr sz="2000">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76200"/>
            <a:ext cx="8229600" cy="868362"/>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defRPr>
            </a:lvl1pPr>
            <a:lvl2pPr algn="ctr" rtl="0">
              <a:spcBef>
                <a:spcPts val="0"/>
              </a:spcBef>
              <a:spcAft>
                <a:spcPts val="0"/>
              </a:spcAft>
              <a:defRPr sz="4400">
                <a:solidFill>
                  <a:schemeClr val="dk1"/>
                </a:solidFill>
              </a:defRPr>
            </a:lvl2pPr>
            <a:lvl3pPr algn="ctr" rtl="0">
              <a:spcBef>
                <a:spcPts val="0"/>
              </a:spcBef>
              <a:spcAft>
                <a:spcPts val="0"/>
              </a:spcAft>
              <a:defRPr sz="4400">
                <a:solidFill>
                  <a:schemeClr val="dk1"/>
                </a:solidFill>
              </a:defRPr>
            </a:lvl3pPr>
            <a:lvl4pPr algn="ctr" rtl="0">
              <a:spcBef>
                <a:spcPts val="0"/>
              </a:spcBef>
              <a:spcAft>
                <a:spcPts val="0"/>
              </a:spcAft>
              <a:defRPr sz="4400">
                <a:solidFill>
                  <a:schemeClr val="dk1"/>
                </a:solidFill>
              </a:defRPr>
            </a:lvl4pPr>
            <a:lvl5pPr algn="ctr" rtl="0">
              <a:spcBef>
                <a:spcPts val="0"/>
              </a:spcBef>
              <a:spcAft>
                <a:spcPts val="0"/>
              </a:spcAft>
              <a:defRPr sz="4400">
                <a:solidFill>
                  <a:schemeClr val="dk1"/>
                </a:solidFill>
              </a:defRPr>
            </a:lvl5pPr>
            <a:lvl6pPr marL="457200" algn="ctr" rtl="0">
              <a:spcBef>
                <a:spcPts val="0"/>
              </a:spcBef>
              <a:spcAft>
                <a:spcPts val="0"/>
              </a:spcAft>
              <a:defRPr sz="4400">
                <a:solidFill>
                  <a:schemeClr val="dk1"/>
                </a:solidFill>
              </a:defRPr>
            </a:lvl6pPr>
            <a:lvl7pPr marL="914400" algn="ctr" rtl="0">
              <a:spcBef>
                <a:spcPts val="0"/>
              </a:spcBef>
              <a:spcAft>
                <a:spcPts val="0"/>
              </a:spcAft>
              <a:defRPr sz="4400">
                <a:solidFill>
                  <a:schemeClr val="dk1"/>
                </a:solidFill>
              </a:defRPr>
            </a:lvl7pPr>
            <a:lvl8pPr marL="1371600" algn="ctr" rtl="0">
              <a:spcBef>
                <a:spcPts val="0"/>
              </a:spcBef>
              <a:spcAft>
                <a:spcPts val="0"/>
              </a:spcAft>
              <a:defRPr sz="4400">
                <a:solidFill>
                  <a:schemeClr val="dk1"/>
                </a:solidFill>
              </a:defRPr>
            </a:lvl8pPr>
            <a:lvl9pPr marL="1828800" algn="ctr" rtl="0">
              <a:spcBef>
                <a:spcPts val="0"/>
              </a:spcBef>
              <a:spcAft>
                <a:spcPts val="0"/>
              </a:spcAft>
              <a:defRPr sz="4400">
                <a:solidFill>
                  <a:schemeClr val="dk1"/>
                </a:solidFill>
              </a:defRPr>
            </a:lvl9pPr>
          </a:lstStyle>
          <a:p>
            <a:endParaRPr/>
          </a:p>
        </p:txBody>
      </p:sp>
      <p:sp>
        <p:nvSpPr>
          <p:cNvPr id="62" name="Shape 62"/>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222250" algn="l" rtl="0">
              <a:spcBef>
                <a:spcPts val="640"/>
              </a:spcBef>
              <a:spcAft>
                <a:spcPts val="0"/>
              </a:spcAft>
              <a:buClr>
                <a:schemeClr val="dk1"/>
              </a:buClr>
              <a:buFont typeface="Arial"/>
              <a:buChar char="●"/>
              <a:defRPr sz="3200">
                <a:solidFill>
                  <a:schemeClr val="dk1"/>
                </a:solidFill>
              </a:defRPr>
            </a:lvl1pPr>
            <a:lvl2pPr marL="742950" indent="-177800" algn="l" rtl="0">
              <a:spcBef>
                <a:spcPts val="560"/>
              </a:spcBef>
              <a:spcAft>
                <a:spcPts val="0"/>
              </a:spcAft>
              <a:buClr>
                <a:schemeClr val="dk1"/>
              </a:buClr>
              <a:buFont typeface="Arial"/>
              <a:buChar char="●"/>
              <a:defRPr sz="2800">
                <a:solidFill>
                  <a:schemeClr val="dk1"/>
                </a:solidFill>
              </a:defRPr>
            </a:lvl2pPr>
            <a:lvl3pPr marL="1143000" indent="-136525" algn="l" rtl="0">
              <a:spcBef>
                <a:spcPts val="480"/>
              </a:spcBef>
              <a:spcAft>
                <a:spcPts val="0"/>
              </a:spcAft>
              <a:buClr>
                <a:schemeClr val="dk1"/>
              </a:buClr>
              <a:buFont typeface="Arial"/>
              <a:buChar char="●"/>
              <a:defRPr sz="2400">
                <a:solidFill>
                  <a:schemeClr val="dk1"/>
                </a:solidFill>
              </a:defRPr>
            </a:lvl3pPr>
            <a:lvl4pPr marL="1600200" indent="-152400" algn="l" rtl="0">
              <a:spcBef>
                <a:spcPts val="400"/>
              </a:spcBef>
              <a:spcAft>
                <a:spcPts val="0"/>
              </a:spcAft>
              <a:buClr>
                <a:schemeClr val="dk1"/>
              </a:buClr>
              <a:buFont typeface="Arial"/>
              <a:buChar char="●"/>
              <a:defRPr sz="2000">
                <a:solidFill>
                  <a:schemeClr val="dk1"/>
                </a:solidFill>
              </a:defRPr>
            </a:lvl4pPr>
            <a:lvl5pPr marL="2057400" indent="-152400" algn="l" rtl="0">
              <a:spcBef>
                <a:spcPts val="400"/>
              </a:spcBef>
              <a:spcAft>
                <a:spcPts val="0"/>
              </a:spcAft>
              <a:buClr>
                <a:schemeClr val="dk1"/>
              </a:buClr>
              <a:buFont typeface="Arial"/>
              <a:buChar char="●"/>
              <a:defRPr sz="2000">
                <a:solidFill>
                  <a:schemeClr val="dk1"/>
                </a:solidFill>
              </a:defRPr>
            </a:lvl5pPr>
            <a:lvl6pPr marL="2514600" indent="-152400" algn="l" rtl="0">
              <a:spcBef>
                <a:spcPts val="400"/>
              </a:spcBef>
              <a:buClr>
                <a:schemeClr val="dk1"/>
              </a:buClr>
              <a:buFont typeface="Arial"/>
              <a:buChar char="●"/>
              <a:defRPr sz="2000">
                <a:solidFill>
                  <a:schemeClr val="dk1"/>
                </a:solidFill>
              </a:defRPr>
            </a:lvl6pPr>
            <a:lvl7pPr marL="2971800" indent="-152400" algn="l" rtl="0">
              <a:spcBef>
                <a:spcPts val="400"/>
              </a:spcBef>
              <a:buClr>
                <a:schemeClr val="dk1"/>
              </a:buClr>
              <a:buFont typeface="Arial"/>
              <a:buChar char="●"/>
              <a:defRPr sz="2000">
                <a:solidFill>
                  <a:schemeClr val="dk1"/>
                </a:solidFill>
              </a:defRPr>
            </a:lvl7pPr>
            <a:lvl8pPr marL="3429000" indent="-152400" algn="l" rtl="0">
              <a:spcBef>
                <a:spcPts val="400"/>
              </a:spcBef>
              <a:buClr>
                <a:schemeClr val="dk1"/>
              </a:buClr>
              <a:buFont typeface="Arial"/>
              <a:buChar char="●"/>
              <a:defRPr sz="2000">
                <a:solidFill>
                  <a:schemeClr val="dk1"/>
                </a:solidFill>
              </a:defRPr>
            </a:lvl8pPr>
            <a:lvl9pPr marL="3886200" indent="-152400" algn="l" rtl="0">
              <a:spcBef>
                <a:spcPts val="400"/>
              </a:spcBef>
              <a:buClr>
                <a:schemeClr val="dk1"/>
              </a:buClr>
              <a:buFont typeface="Arial"/>
              <a:buChar char="●"/>
              <a:defRPr sz="2000">
                <a:solidFill>
                  <a:schemeClr val="dk1"/>
                </a:solidFill>
              </a:defRPr>
            </a:lvl9pPr>
          </a:lstStyle>
          <a:p>
            <a:endParaRPr/>
          </a:p>
        </p:txBody>
      </p:sp>
      <p:sp>
        <p:nvSpPr>
          <p:cNvPr id="63" name="Shape 63"/>
          <p:cNvSpPr txBox="1">
            <a:spLocks noGrp="1"/>
          </p:cNvSpPr>
          <p:nvPr>
            <p:ph type="dt" idx="10"/>
          </p:nvPr>
        </p:nvSpPr>
        <p:spPr>
          <a:xfrm>
            <a:off x="457200" y="6245225"/>
            <a:ext cx="2133599" cy="476249"/>
          </a:xfrm>
          <a:prstGeom prst="rect">
            <a:avLst/>
          </a:prstGeom>
          <a:noFill/>
          <a:ln>
            <a:noFill/>
          </a:ln>
        </p:spPr>
        <p:txBody>
          <a:bodyPr lIns="91425" tIns="91425" rIns="91425" bIns="91425" anchor="ctr" anchorCtr="0"/>
          <a:lstStyle>
            <a:lvl1pPr marL="0" marR="0" indent="0" algn="l" rtl="0">
              <a:spcBef>
                <a:spcPts val="0"/>
              </a:spcBef>
              <a:defRPr sz="1800" b="0" i="0" u="none" strike="noStrike" cap="none" baseline="0">
                <a:solidFill>
                  <a:schemeClr val="dk1"/>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3124200" y="6245225"/>
            <a:ext cx="2895600" cy="476249"/>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98989"/>
                </a:solidFill>
                <a:latin typeface="Arial"/>
                <a:ea typeface="Arial"/>
                <a:cs typeface="Arial"/>
                <a:sym typeface="Aria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5" name="Shape 65"/>
          <p:cNvSpPr txBox="1">
            <a:spLocks noGrp="1"/>
          </p:cNvSpPr>
          <p:nvPr>
            <p:ph type="sldNum" idx="12"/>
          </p:nvPr>
        </p:nvSpPr>
        <p:spPr>
          <a:xfrm>
            <a:off x="6553200" y="6245225"/>
            <a:ext cx="2133599" cy="476249"/>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sz="1200" b="0" i="0" u="none" strike="noStrike" cap="none" baseline="0">
              <a:solidFill>
                <a:srgbClr val="898989"/>
              </a:solidFill>
              <a:latin typeface="Arial"/>
              <a:ea typeface="Arial"/>
              <a:cs typeface="Arial"/>
              <a:sym typeface="Arial"/>
            </a:endParaRPr>
          </a:p>
          <a:p>
            <a:pPr lvl="1">
              <a:spcBef>
                <a:spcPts val="0"/>
              </a:spcBef>
              <a:buClr>
                <a:srgbClr val="000000"/>
              </a:buClr>
              <a:buFont typeface="Courier New"/>
              <a:buChar char="o"/>
            </a:pPr>
            <a:endParaRPr/>
          </a:p>
          <a:p>
            <a:pPr lvl="2">
              <a:spcBef>
                <a:spcPts val="0"/>
              </a:spcBef>
              <a:buClr>
                <a:srgbClr val="000000"/>
              </a:buClr>
              <a:buFont typeface="Wingdings"/>
              <a:buChar char="§"/>
            </a:pPr>
            <a:endParaRPr/>
          </a:p>
          <a:p>
            <a:pPr lvl="3">
              <a:spcBef>
                <a:spcPts val="0"/>
              </a:spcBef>
              <a:buClr>
                <a:srgbClr val="000000"/>
              </a:buClr>
              <a:buFont typeface="Arial"/>
              <a:buChar char="●"/>
            </a:pPr>
            <a:endParaRPr/>
          </a:p>
          <a:p>
            <a:pPr lvl="4">
              <a:spcBef>
                <a:spcPts val="0"/>
              </a:spcBef>
              <a:buClr>
                <a:srgbClr val="000000"/>
              </a:buClr>
              <a:buFont typeface="Courier New"/>
              <a:buChar char="o"/>
            </a:pPr>
            <a:endParaRPr/>
          </a:p>
          <a:p>
            <a:pPr lvl="5">
              <a:spcBef>
                <a:spcPts val="0"/>
              </a:spcBef>
              <a:buClr>
                <a:srgbClr val="000000"/>
              </a:buClr>
              <a:buFont typeface="Wingdings"/>
              <a:buChar char="§"/>
            </a:pPr>
            <a:endParaRPr/>
          </a:p>
          <a:p>
            <a:pPr lvl="6">
              <a:spcBef>
                <a:spcPts val="0"/>
              </a:spcBef>
              <a:buClr>
                <a:srgbClr val="000000"/>
              </a:buClr>
              <a:buFont typeface="Arial"/>
              <a:buChar char="●"/>
            </a:pPr>
            <a:endParaRPr/>
          </a:p>
          <a:p>
            <a:pPr lvl="7">
              <a:spcBef>
                <a:spcPts val="0"/>
              </a:spcBef>
              <a:buClr>
                <a:srgbClr val="000000"/>
              </a:buClr>
              <a:buFont typeface="Courier New"/>
              <a:buChar char="o"/>
            </a:pPr>
            <a:endParaRPr/>
          </a:p>
          <a:p>
            <a:pPr lvl="8">
              <a:spcBef>
                <a:spcPts val="0"/>
              </a:spcBef>
              <a:buClr>
                <a:srgbClr val="000000"/>
              </a:buClr>
              <a:buFont typeface="Wingdings"/>
              <a:buChar cha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EXT_AND_OBJEC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spcAft>
                <a:spcPts val="0"/>
              </a:spcAft>
              <a:defRPr sz="4400">
                <a:solidFill>
                  <a:schemeClr val="dk1"/>
                </a:solidFill>
              </a:defRPr>
            </a:lvl1pPr>
            <a:lvl2pPr algn="ctr" rtl="0">
              <a:spcBef>
                <a:spcPts val="0"/>
              </a:spcBef>
              <a:spcAft>
                <a:spcPts val="0"/>
              </a:spcAft>
              <a:defRPr sz="4400">
                <a:solidFill>
                  <a:schemeClr val="dk1"/>
                </a:solidFill>
              </a:defRPr>
            </a:lvl2pPr>
            <a:lvl3pPr algn="ctr" rtl="0">
              <a:spcBef>
                <a:spcPts val="0"/>
              </a:spcBef>
              <a:spcAft>
                <a:spcPts val="0"/>
              </a:spcAft>
              <a:defRPr sz="4400">
                <a:solidFill>
                  <a:schemeClr val="dk1"/>
                </a:solidFill>
              </a:defRPr>
            </a:lvl3pPr>
            <a:lvl4pPr algn="ctr" rtl="0">
              <a:spcBef>
                <a:spcPts val="0"/>
              </a:spcBef>
              <a:spcAft>
                <a:spcPts val="0"/>
              </a:spcAft>
              <a:defRPr sz="4400">
                <a:solidFill>
                  <a:schemeClr val="dk1"/>
                </a:solidFill>
              </a:defRPr>
            </a:lvl4pPr>
            <a:lvl5pPr algn="ctr" rtl="0">
              <a:spcBef>
                <a:spcPts val="0"/>
              </a:spcBef>
              <a:spcAft>
                <a:spcPts val="0"/>
              </a:spcAft>
              <a:defRPr sz="4400">
                <a:solidFill>
                  <a:schemeClr val="dk1"/>
                </a:solidFill>
              </a:defRPr>
            </a:lvl5pPr>
            <a:lvl6pPr marL="457200" algn="ctr" rtl="0">
              <a:spcBef>
                <a:spcPts val="0"/>
              </a:spcBef>
              <a:spcAft>
                <a:spcPts val="0"/>
              </a:spcAft>
              <a:defRPr sz="4400">
                <a:solidFill>
                  <a:schemeClr val="dk1"/>
                </a:solidFill>
              </a:defRPr>
            </a:lvl6pPr>
            <a:lvl7pPr marL="914400" algn="ctr" rtl="0">
              <a:spcBef>
                <a:spcPts val="0"/>
              </a:spcBef>
              <a:spcAft>
                <a:spcPts val="0"/>
              </a:spcAft>
              <a:defRPr sz="4400">
                <a:solidFill>
                  <a:schemeClr val="dk1"/>
                </a:solidFill>
              </a:defRPr>
            </a:lvl7pPr>
            <a:lvl8pPr marL="1371600" algn="ctr" rtl="0">
              <a:spcBef>
                <a:spcPts val="0"/>
              </a:spcBef>
              <a:spcAft>
                <a:spcPts val="0"/>
              </a:spcAft>
              <a:defRPr sz="4400">
                <a:solidFill>
                  <a:schemeClr val="dk1"/>
                </a:solidFill>
              </a:defRPr>
            </a:lvl8pPr>
            <a:lvl9pPr marL="1828800" algn="ctr" rtl="0">
              <a:spcBef>
                <a:spcPts val="0"/>
              </a:spcBef>
              <a:spcAft>
                <a:spcPts val="0"/>
              </a:spcAft>
              <a:defRPr sz="4400">
                <a:solidFill>
                  <a:schemeClr val="dk1"/>
                </a:solidFill>
              </a:defRPr>
            </a:lvl9pPr>
          </a:lstStyle>
          <a:p>
            <a:endParaRPr/>
          </a:p>
        </p:txBody>
      </p:sp>
      <p:sp>
        <p:nvSpPr>
          <p:cNvPr id="58" name="Shape 58"/>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indent="-222250" algn="l" rtl="0">
              <a:spcBef>
                <a:spcPts val="640"/>
              </a:spcBef>
              <a:spcAft>
                <a:spcPts val="0"/>
              </a:spcAft>
              <a:buClr>
                <a:schemeClr val="dk1"/>
              </a:buClr>
              <a:buFont typeface="Arial"/>
              <a:buChar char="●"/>
              <a:defRPr sz="3200">
                <a:solidFill>
                  <a:schemeClr val="dk1"/>
                </a:solidFill>
              </a:defRPr>
            </a:lvl1pPr>
            <a:lvl2pPr marL="742950" indent="-177800" algn="l" rtl="0">
              <a:spcBef>
                <a:spcPts val="560"/>
              </a:spcBef>
              <a:spcAft>
                <a:spcPts val="0"/>
              </a:spcAft>
              <a:buClr>
                <a:schemeClr val="dk1"/>
              </a:buClr>
              <a:buFont typeface="Arial"/>
              <a:buChar char="●"/>
              <a:defRPr sz="2800">
                <a:solidFill>
                  <a:schemeClr val="dk1"/>
                </a:solidFill>
              </a:defRPr>
            </a:lvl2pPr>
            <a:lvl3pPr marL="1143000" indent="-136525" algn="l" rtl="0">
              <a:spcBef>
                <a:spcPts val="480"/>
              </a:spcBef>
              <a:spcAft>
                <a:spcPts val="0"/>
              </a:spcAft>
              <a:buClr>
                <a:schemeClr val="dk1"/>
              </a:buClr>
              <a:buFont typeface="Arial"/>
              <a:buChar char="●"/>
              <a:defRPr sz="2400">
                <a:solidFill>
                  <a:schemeClr val="dk1"/>
                </a:solidFill>
              </a:defRPr>
            </a:lvl3pPr>
            <a:lvl4pPr marL="1600200" indent="-152400" algn="l" rtl="0">
              <a:spcBef>
                <a:spcPts val="400"/>
              </a:spcBef>
              <a:spcAft>
                <a:spcPts val="0"/>
              </a:spcAft>
              <a:buClr>
                <a:schemeClr val="dk1"/>
              </a:buClr>
              <a:buFont typeface="Arial"/>
              <a:buChar char="●"/>
              <a:defRPr sz="2000">
                <a:solidFill>
                  <a:schemeClr val="dk1"/>
                </a:solidFill>
              </a:defRPr>
            </a:lvl4pPr>
            <a:lvl5pPr marL="2057400" indent="-152400" algn="l" rtl="0">
              <a:spcBef>
                <a:spcPts val="400"/>
              </a:spcBef>
              <a:spcAft>
                <a:spcPts val="0"/>
              </a:spcAft>
              <a:buClr>
                <a:schemeClr val="dk1"/>
              </a:buClr>
              <a:buFont typeface="Arial"/>
              <a:buChar char="●"/>
              <a:defRPr sz="2000">
                <a:solidFill>
                  <a:schemeClr val="dk1"/>
                </a:solidFill>
              </a:defRPr>
            </a:lvl5pPr>
            <a:lvl6pPr marL="2514600" indent="-152400" algn="l" rtl="0">
              <a:spcBef>
                <a:spcPts val="400"/>
              </a:spcBef>
              <a:buClr>
                <a:schemeClr val="dk1"/>
              </a:buClr>
              <a:buFont typeface="Arial"/>
              <a:buChar char="●"/>
              <a:defRPr sz="2000">
                <a:solidFill>
                  <a:schemeClr val="dk1"/>
                </a:solidFill>
              </a:defRPr>
            </a:lvl6pPr>
            <a:lvl7pPr marL="2971800" indent="-152400" algn="l" rtl="0">
              <a:spcBef>
                <a:spcPts val="400"/>
              </a:spcBef>
              <a:buClr>
                <a:schemeClr val="dk1"/>
              </a:buClr>
              <a:buFont typeface="Arial"/>
              <a:buChar char="●"/>
              <a:defRPr sz="2000">
                <a:solidFill>
                  <a:schemeClr val="dk1"/>
                </a:solidFill>
              </a:defRPr>
            </a:lvl7pPr>
            <a:lvl8pPr marL="3429000" indent="-152400" algn="l" rtl="0">
              <a:spcBef>
                <a:spcPts val="400"/>
              </a:spcBef>
              <a:buClr>
                <a:schemeClr val="dk1"/>
              </a:buClr>
              <a:buFont typeface="Arial"/>
              <a:buChar char="●"/>
              <a:defRPr sz="2000">
                <a:solidFill>
                  <a:schemeClr val="dk1"/>
                </a:solidFill>
              </a:defRPr>
            </a:lvl8pPr>
            <a:lvl9pPr marL="3886200" indent="-152400" algn="l" rtl="0">
              <a:spcBef>
                <a:spcPts val="400"/>
              </a:spcBef>
              <a:buClr>
                <a:schemeClr val="dk1"/>
              </a:buClr>
              <a:buFont typeface="Arial"/>
              <a:buChar char="●"/>
              <a:defRPr sz="2000">
                <a:solidFill>
                  <a:schemeClr val="dk1"/>
                </a:solidFill>
              </a:defRPr>
            </a:lvl9pPr>
          </a:lstStyle>
          <a:p>
            <a:endParaRPr/>
          </a:p>
        </p:txBody>
      </p:sp>
      <p:sp>
        <p:nvSpPr>
          <p:cNvPr id="59" name="Shape 59"/>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indent="-222250" algn="l" rtl="0">
              <a:spcBef>
                <a:spcPts val="640"/>
              </a:spcBef>
              <a:spcAft>
                <a:spcPts val="0"/>
              </a:spcAft>
              <a:buClr>
                <a:schemeClr val="dk1"/>
              </a:buClr>
              <a:buFont typeface="Arial"/>
              <a:buChar char="●"/>
              <a:defRPr sz="3200">
                <a:solidFill>
                  <a:schemeClr val="dk1"/>
                </a:solidFill>
              </a:defRPr>
            </a:lvl1pPr>
            <a:lvl2pPr marL="742950" indent="-177800" algn="l" rtl="0">
              <a:spcBef>
                <a:spcPts val="560"/>
              </a:spcBef>
              <a:spcAft>
                <a:spcPts val="0"/>
              </a:spcAft>
              <a:buClr>
                <a:schemeClr val="dk1"/>
              </a:buClr>
              <a:buFont typeface="Arial"/>
              <a:buChar char="●"/>
              <a:defRPr sz="2800">
                <a:solidFill>
                  <a:schemeClr val="dk1"/>
                </a:solidFill>
              </a:defRPr>
            </a:lvl2pPr>
            <a:lvl3pPr marL="1143000" indent="-136525" algn="l" rtl="0">
              <a:spcBef>
                <a:spcPts val="480"/>
              </a:spcBef>
              <a:spcAft>
                <a:spcPts val="0"/>
              </a:spcAft>
              <a:buClr>
                <a:schemeClr val="dk1"/>
              </a:buClr>
              <a:buFont typeface="Arial"/>
              <a:buChar char="●"/>
              <a:defRPr sz="2400">
                <a:solidFill>
                  <a:schemeClr val="dk1"/>
                </a:solidFill>
              </a:defRPr>
            </a:lvl3pPr>
            <a:lvl4pPr marL="1600200" indent="-152400" algn="l" rtl="0">
              <a:spcBef>
                <a:spcPts val="400"/>
              </a:spcBef>
              <a:spcAft>
                <a:spcPts val="0"/>
              </a:spcAft>
              <a:buClr>
                <a:schemeClr val="dk1"/>
              </a:buClr>
              <a:buFont typeface="Arial"/>
              <a:buChar char="●"/>
              <a:defRPr sz="2000">
                <a:solidFill>
                  <a:schemeClr val="dk1"/>
                </a:solidFill>
              </a:defRPr>
            </a:lvl4pPr>
            <a:lvl5pPr marL="2057400" indent="-152400" algn="l" rtl="0">
              <a:spcBef>
                <a:spcPts val="400"/>
              </a:spcBef>
              <a:spcAft>
                <a:spcPts val="0"/>
              </a:spcAft>
              <a:buClr>
                <a:schemeClr val="dk1"/>
              </a:buClr>
              <a:buFont typeface="Arial"/>
              <a:buChar char="●"/>
              <a:defRPr sz="2000">
                <a:solidFill>
                  <a:schemeClr val="dk1"/>
                </a:solidFill>
              </a:defRPr>
            </a:lvl5pPr>
            <a:lvl6pPr marL="2514600" indent="-152400" algn="l" rtl="0">
              <a:spcBef>
                <a:spcPts val="400"/>
              </a:spcBef>
              <a:buClr>
                <a:schemeClr val="dk1"/>
              </a:buClr>
              <a:buFont typeface="Arial"/>
              <a:buChar char="●"/>
              <a:defRPr sz="2000">
                <a:solidFill>
                  <a:schemeClr val="dk1"/>
                </a:solidFill>
              </a:defRPr>
            </a:lvl6pPr>
            <a:lvl7pPr marL="2971800" indent="-152400" algn="l" rtl="0">
              <a:spcBef>
                <a:spcPts val="400"/>
              </a:spcBef>
              <a:buClr>
                <a:schemeClr val="dk1"/>
              </a:buClr>
              <a:buFont typeface="Arial"/>
              <a:buChar char="●"/>
              <a:defRPr sz="2000">
                <a:solidFill>
                  <a:schemeClr val="dk1"/>
                </a:solidFill>
              </a:defRPr>
            </a:lvl7pPr>
            <a:lvl8pPr marL="3429000" indent="-152400" algn="l" rtl="0">
              <a:spcBef>
                <a:spcPts val="400"/>
              </a:spcBef>
              <a:buClr>
                <a:schemeClr val="dk1"/>
              </a:buClr>
              <a:buFont typeface="Arial"/>
              <a:buChar char="●"/>
              <a:defRPr sz="2000">
                <a:solidFill>
                  <a:schemeClr val="dk1"/>
                </a:solidFill>
              </a:defRPr>
            </a:lvl8pPr>
            <a:lvl9pPr marL="3886200" indent="-152400" algn="l" rtl="0">
              <a:spcBef>
                <a:spcPts val="400"/>
              </a:spcBef>
              <a:buClr>
                <a:schemeClr val="dk1"/>
              </a:buClr>
              <a:buFont typeface="Arial"/>
              <a:buChar char="●"/>
              <a:defRPr sz="2000">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76200"/>
            <a:ext cx="8229600" cy="868362"/>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defRPr>
            </a:lvl1pPr>
            <a:lvl2pPr algn="ctr" rtl="0">
              <a:spcBef>
                <a:spcPts val="0"/>
              </a:spcBef>
              <a:spcAft>
                <a:spcPts val="0"/>
              </a:spcAft>
              <a:defRPr sz="4400">
                <a:solidFill>
                  <a:schemeClr val="dk1"/>
                </a:solidFill>
              </a:defRPr>
            </a:lvl2pPr>
            <a:lvl3pPr algn="ctr" rtl="0">
              <a:spcBef>
                <a:spcPts val="0"/>
              </a:spcBef>
              <a:spcAft>
                <a:spcPts val="0"/>
              </a:spcAft>
              <a:defRPr sz="4400">
                <a:solidFill>
                  <a:schemeClr val="dk1"/>
                </a:solidFill>
              </a:defRPr>
            </a:lvl3pPr>
            <a:lvl4pPr algn="ctr" rtl="0">
              <a:spcBef>
                <a:spcPts val="0"/>
              </a:spcBef>
              <a:spcAft>
                <a:spcPts val="0"/>
              </a:spcAft>
              <a:defRPr sz="4400">
                <a:solidFill>
                  <a:schemeClr val="dk1"/>
                </a:solidFill>
              </a:defRPr>
            </a:lvl4pPr>
            <a:lvl5pPr algn="ctr" rtl="0">
              <a:spcBef>
                <a:spcPts val="0"/>
              </a:spcBef>
              <a:spcAft>
                <a:spcPts val="0"/>
              </a:spcAft>
              <a:defRPr sz="4400">
                <a:solidFill>
                  <a:schemeClr val="dk1"/>
                </a:solidFill>
              </a:defRPr>
            </a:lvl5pPr>
            <a:lvl6pPr marL="457200" algn="ctr" rtl="0">
              <a:spcBef>
                <a:spcPts val="0"/>
              </a:spcBef>
              <a:spcAft>
                <a:spcPts val="0"/>
              </a:spcAft>
              <a:defRPr sz="4400">
                <a:solidFill>
                  <a:schemeClr val="dk1"/>
                </a:solidFill>
              </a:defRPr>
            </a:lvl6pPr>
            <a:lvl7pPr marL="914400" algn="ctr" rtl="0">
              <a:spcBef>
                <a:spcPts val="0"/>
              </a:spcBef>
              <a:spcAft>
                <a:spcPts val="0"/>
              </a:spcAft>
              <a:defRPr sz="4400">
                <a:solidFill>
                  <a:schemeClr val="dk1"/>
                </a:solidFill>
              </a:defRPr>
            </a:lvl7pPr>
            <a:lvl8pPr marL="1371600" algn="ctr" rtl="0">
              <a:spcBef>
                <a:spcPts val="0"/>
              </a:spcBef>
              <a:spcAft>
                <a:spcPts val="0"/>
              </a:spcAft>
              <a:defRPr sz="4400">
                <a:solidFill>
                  <a:schemeClr val="dk1"/>
                </a:solidFill>
              </a:defRPr>
            </a:lvl8pPr>
            <a:lvl9pPr marL="1828800" algn="ctr" rtl="0">
              <a:spcBef>
                <a:spcPts val="0"/>
              </a:spcBef>
              <a:spcAft>
                <a:spcPts val="0"/>
              </a:spcAft>
              <a:defRPr sz="4400">
                <a:solidFill>
                  <a:schemeClr val="dk1"/>
                </a:solidFill>
              </a:defRPr>
            </a:lvl9pPr>
          </a:lstStyle>
          <a:p>
            <a:endParaRPr/>
          </a:p>
        </p:txBody>
      </p:sp>
      <p:sp>
        <p:nvSpPr>
          <p:cNvPr id="62" name="Shape 62"/>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222250" algn="l" rtl="0">
              <a:spcBef>
                <a:spcPts val="640"/>
              </a:spcBef>
              <a:spcAft>
                <a:spcPts val="0"/>
              </a:spcAft>
              <a:buClr>
                <a:schemeClr val="dk1"/>
              </a:buClr>
              <a:buFont typeface="Arial"/>
              <a:buChar char="●"/>
              <a:defRPr sz="3200">
                <a:solidFill>
                  <a:schemeClr val="dk1"/>
                </a:solidFill>
              </a:defRPr>
            </a:lvl1pPr>
            <a:lvl2pPr marL="742950" indent="-177800" algn="l" rtl="0">
              <a:spcBef>
                <a:spcPts val="560"/>
              </a:spcBef>
              <a:spcAft>
                <a:spcPts val="0"/>
              </a:spcAft>
              <a:buClr>
                <a:schemeClr val="dk1"/>
              </a:buClr>
              <a:buFont typeface="Arial"/>
              <a:buChar char="●"/>
              <a:defRPr sz="2800">
                <a:solidFill>
                  <a:schemeClr val="dk1"/>
                </a:solidFill>
              </a:defRPr>
            </a:lvl2pPr>
            <a:lvl3pPr marL="1143000" indent="-136525" algn="l" rtl="0">
              <a:spcBef>
                <a:spcPts val="480"/>
              </a:spcBef>
              <a:spcAft>
                <a:spcPts val="0"/>
              </a:spcAft>
              <a:buClr>
                <a:schemeClr val="dk1"/>
              </a:buClr>
              <a:buFont typeface="Arial"/>
              <a:buChar char="●"/>
              <a:defRPr sz="2400">
                <a:solidFill>
                  <a:schemeClr val="dk1"/>
                </a:solidFill>
              </a:defRPr>
            </a:lvl3pPr>
            <a:lvl4pPr marL="1600200" indent="-152400" algn="l" rtl="0">
              <a:spcBef>
                <a:spcPts val="400"/>
              </a:spcBef>
              <a:spcAft>
                <a:spcPts val="0"/>
              </a:spcAft>
              <a:buClr>
                <a:schemeClr val="dk1"/>
              </a:buClr>
              <a:buFont typeface="Arial"/>
              <a:buChar char="●"/>
              <a:defRPr sz="2000">
                <a:solidFill>
                  <a:schemeClr val="dk1"/>
                </a:solidFill>
              </a:defRPr>
            </a:lvl4pPr>
            <a:lvl5pPr marL="2057400" indent="-152400" algn="l" rtl="0">
              <a:spcBef>
                <a:spcPts val="400"/>
              </a:spcBef>
              <a:spcAft>
                <a:spcPts val="0"/>
              </a:spcAft>
              <a:buClr>
                <a:schemeClr val="dk1"/>
              </a:buClr>
              <a:buFont typeface="Arial"/>
              <a:buChar char="●"/>
              <a:defRPr sz="2000">
                <a:solidFill>
                  <a:schemeClr val="dk1"/>
                </a:solidFill>
              </a:defRPr>
            </a:lvl5pPr>
            <a:lvl6pPr marL="2514600" indent="-152400" algn="l" rtl="0">
              <a:spcBef>
                <a:spcPts val="400"/>
              </a:spcBef>
              <a:buClr>
                <a:schemeClr val="dk1"/>
              </a:buClr>
              <a:buFont typeface="Arial"/>
              <a:buChar char="●"/>
              <a:defRPr sz="2000">
                <a:solidFill>
                  <a:schemeClr val="dk1"/>
                </a:solidFill>
              </a:defRPr>
            </a:lvl6pPr>
            <a:lvl7pPr marL="2971800" indent="-152400" algn="l" rtl="0">
              <a:spcBef>
                <a:spcPts val="400"/>
              </a:spcBef>
              <a:buClr>
                <a:schemeClr val="dk1"/>
              </a:buClr>
              <a:buFont typeface="Arial"/>
              <a:buChar char="●"/>
              <a:defRPr sz="2000">
                <a:solidFill>
                  <a:schemeClr val="dk1"/>
                </a:solidFill>
              </a:defRPr>
            </a:lvl7pPr>
            <a:lvl8pPr marL="3429000" indent="-152400" algn="l" rtl="0">
              <a:spcBef>
                <a:spcPts val="400"/>
              </a:spcBef>
              <a:buClr>
                <a:schemeClr val="dk1"/>
              </a:buClr>
              <a:buFont typeface="Arial"/>
              <a:buChar char="●"/>
              <a:defRPr sz="2000">
                <a:solidFill>
                  <a:schemeClr val="dk1"/>
                </a:solidFill>
              </a:defRPr>
            </a:lvl8pPr>
            <a:lvl9pPr marL="3886200" indent="-152400" algn="l" rtl="0">
              <a:spcBef>
                <a:spcPts val="400"/>
              </a:spcBef>
              <a:buClr>
                <a:schemeClr val="dk1"/>
              </a:buClr>
              <a:buFont typeface="Arial"/>
              <a:buChar char="●"/>
              <a:defRPr sz="2000">
                <a:solidFill>
                  <a:schemeClr val="dk1"/>
                </a:solidFill>
              </a:defRPr>
            </a:lvl9pPr>
          </a:lstStyle>
          <a:p>
            <a:endParaRPr/>
          </a:p>
        </p:txBody>
      </p:sp>
      <p:sp>
        <p:nvSpPr>
          <p:cNvPr id="63" name="Shape 63"/>
          <p:cNvSpPr txBox="1">
            <a:spLocks noGrp="1"/>
          </p:cNvSpPr>
          <p:nvPr>
            <p:ph type="dt" idx="10"/>
          </p:nvPr>
        </p:nvSpPr>
        <p:spPr>
          <a:xfrm>
            <a:off x="457200" y="6245225"/>
            <a:ext cx="2133599" cy="476249"/>
          </a:xfrm>
          <a:prstGeom prst="rect">
            <a:avLst/>
          </a:prstGeom>
          <a:noFill/>
          <a:ln>
            <a:noFill/>
          </a:ln>
        </p:spPr>
        <p:txBody>
          <a:bodyPr lIns="91425" tIns="91425" rIns="91425" bIns="91425" anchor="ctr" anchorCtr="0"/>
          <a:lstStyle>
            <a:lvl1pPr marL="0" marR="0" indent="0" algn="l" rtl="0">
              <a:spcBef>
                <a:spcPts val="0"/>
              </a:spcBef>
              <a:defRPr sz="1800" b="0" i="0" u="none" strike="noStrike" cap="none" baseline="0">
                <a:solidFill>
                  <a:schemeClr val="dk1"/>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3124200" y="6245225"/>
            <a:ext cx="2895600" cy="476249"/>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98989"/>
                </a:solidFill>
                <a:latin typeface="Arial"/>
                <a:ea typeface="Arial"/>
                <a:cs typeface="Arial"/>
                <a:sym typeface="Aria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5" name="Shape 65"/>
          <p:cNvSpPr txBox="1">
            <a:spLocks noGrp="1"/>
          </p:cNvSpPr>
          <p:nvPr>
            <p:ph type="sldNum" idx="12"/>
          </p:nvPr>
        </p:nvSpPr>
        <p:spPr>
          <a:xfrm>
            <a:off x="6553200" y="6245225"/>
            <a:ext cx="2133599" cy="476249"/>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sz="1200" b="0" i="0" u="none" strike="noStrike" cap="none" baseline="0">
              <a:solidFill>
                <a:srgbClr val="898989"/>
              </a:solidFill>
              <a:latin typeface="Arial"/>
              <a:ea typeface="Arial"/>
              <a:cs typeface="Arial"/>
              <a:sym typeface="Arial"/>
            </a:endParaRPr>
          </a:p>
          <a:p>
            <a:pPr lvl="1">
              <a:spcBef>
                <a:spcPts val="0"/>
              </a:spcBef>
              <a:buClr>
                <a:srgbClr val="000000"/>
              </a:buClr>
              <a:buFont typeface="Courier New"/>
              <a:buChar char="o"/>
            </a:pPr>
            <a:endParaRPr/>
          </a:p>
          <a:p>
            <a:pPr lvl="2">
              <a:spcBef>
                <a:spcPts val="0"/>
              </a:spcBef>
              <a:buClr>
                <a:srgbClr val="000000"/>
              </a:buClr>
              <a:buFont typeface="Wingdings"/>
              <a:buChar char="§"/>
            </a:pPr>
            <a:endParaRPr/>
          </a:p>
          <a:p>
            <a:pPr lvl="3">
              <a:spcBef>
                <a:spcPts val="0"/>
              </a:spcBef>
              <a:buClr>
                <a:srgbClr val="000000"/>
              </a:buClr>
              <a:buFont typeface="Arial"/>
              <a:buChar char="●"/>
            </a:pPr>
            <a:endParaRPr/>
          </a:p>
          <a:p>
            <a:pPr lvl="4">
              <a:spcBef>
                <a:spcPts val="0"/>
              </a:spcBef>
              <a:buClr>
                <a:srgbClr val="000000"/>
              </a:buClr>
              <a:buFont typeface="Courier New"/>
              <a:buChar char="o"/>
            </a:pPr>
            <a:endParaRPr/>
          </a:p>
          <a:p>
            <a:pPr lvl="5">
              <a:spcBef>
                <a:spcPts val="0"/>
              </a:spcBef>
              <a:buClr>
                <a:srgbClr val="000000"/>
              </a:buClr>
              <a:buFont typeface="Wingdings"/>
              <a:buChar char="§"/>
            </a:pPr>
            <a:endParaRPr/>
          </a:p>
          <a:p>
            <a:pPr lvl="6">
              <a:spcBef>
                <a:spcPts val="0"/>
              </a:spcBef>
              <a:buClr>
                <a:srgbClr val="000000"/>
              </a:buClr>
              <a:buFont typeface="Arial"/>
              <a:buChar char="●"/>
            </a:pPr>
            <a:endParaRPr/>
          </a:p>
          <a:p>
            <a:pPr lvl="7">
              <a:spcBef>
                <a:spcPts val="0"/>
              </a:spcBef>
              <a:buClr>
                <a:srgbClr val="000000"/>
              </a:buClr>
              <a:buFont typeface="Courier New"/>
              <a:buChar char="o"/>
            </a:pPr>
            <a:endParaRPr/>
          </a:p>
          <a:p>
            <a:pPr lvl="8">
              <a:spcBef>
                <a:spcPts val="0"/>
              </a:spcBef>
              <a:buClr>
                <a:srgbClr val="000000"/>
              </a:buClr>
              <a:buFont typeface="Wingdings"/>
              <a:buChar cha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spcAft>
                <a:spcPts val="0"/>
              </a:spcAft>
              <a:defRPr sz="4400">
                <a:solidFill>
                  <a:schemeClr val="dk1"/>
                </a:solidFill>
              </a:defRPr>
            </a:lvl1pPr>
            <a:lvl2pPr algn="ctr" rtl="0">
              <a:spcBef>
                <a:spcPts val="0"/>
              </a:spcBef>
              <a:spcAft>
                <a:spcPts val="0"/>
              </a:spcAft>
              <a:defRPr sz="4400">
                <a:solidFill>
                  <a:schemeClr val="dk1"/>
                </a:solidFill>
              </a:defRPr>
            </a:lvl2pPr>
            <a:lvl3pPr algn="ctr" rtl="0">
              <a:spcBef>
                <a:spcPts val="0"/>
              </a:spcBef>
              <a:spcAft>
                <a:spcPts val="0"/>
              </a:spcAft>
              <a:defRPr sz="4400">
                <a:solidFill>
                  <a:schemeClr val="dk1"/>
                </a:solidFill>
              </a:defRPr>
            </a:lvl3pPr>
            <a:lvl4pPr algn="ctr" rtl="0">
              <a:spcBef>
                <a:spcPts val="0"/>
              </a:spcBef>
              <a:spcAft>
                <a:spcPts val="0"/>
              </a:spcAft>
              <a:defRPr sz="4400">
                <a:solidFill>
                  <a:schemeClr val="dk1"/>
                </a:solidFill>
              </a:defRPr>
            </a:lvl4pPr>
            <a:lvl5pPr algn="ctr" rtl="0">
              <a:spcBef>
                <a:spcPts val="0"/>
              </a:spcBef>
              <a:spcAft>
                <a:spcPts val="0"/>
              </a:spcAft>
              <a:defRPr sz="4400">
                <a:solidFill>
                  <a:schemeClr val="dk1"/>
                </a:solidFill>
              </a:defRPr>
            </a:lvl5pPr>
            <a:lvl6pPr marL="457200" algn="ctr" rtl="0">
              <a:spcBef>
                <a:spcPts val="0"/>
              </a:spcBef>
              <a:spcAft>
                <a:spcPts val="0"/>
              </a:spcAft>
              <a:defRPr sz="4400">
                <a:solidFill>
                  <a:schemeClr val="dk1"/>
                </a:solidFill>
              </a:defRPr>
            </a:lvl6pPr>
            <a:lvl7pPr marL="914400" algn="ctr" rtl="0">
              <a:spcBef>
                <a:spcPts val="0"/>
              </a:spcBef>
              <a:spcAft>
                <a:spcPts val="0"/>
              </a:spcAft>
              <a:defRPr sz="4400">
                <a:solidFill>
                  <a:schemeClr val="dk1"/>
                </a:solidFill>
              </a:defRPr>
            </a:lvl7pPr>
            <a:lvl8pPr marL="1371600" algn="ctr" rtl="0">
              <a:spcBef>
                <a:spcPts val="0"/>
              </a:spcBef>
              <a:spcAft>
                <a:spcPts val="0"/>
              </a:spcAft>
              <a:defRPr sz="4400">
                <a:solidFill>
                  <a:schemeClr val="dk1"/>
                </a:solidFill>
              </a:defRPr>
            </a:lvl8pPr>
            <a:lvl9pPr marL="1828800" algn="ctr" rtl="0">
              <a:spcBef>
                <a:spcPts val="0"/>
              </a:spcBef>
              <a:spcAft>
                <a:spcPts val="0"/>
              </a:spcAft>
              <a:defRPr sz="4400">
                <a:solidFill>
                  <a:schemeClr val="dk1"/>
                </a:solidFill>
              </a:defRPr>
            </a:lvl9pPr>
          </a:lstStyle>
          <a:p>
            <a:endParaRPr/>
          </a:p>
        </p:txBody>
      </p:sp>
      <p:sp>
        <p:nvSpPr>
          <p:cNvPr id="46" name="Shape 46"/>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222250" algn="l" rtl="0">
              <a:spcBef>
                <a:spcPts val="640"/>
              </a:spcBef>
              <a:spcAft>
                <a:spcPts val="0"/>
              </a:spcAft>
              <a:buClr>
                <a:schemeClr val="dk1"/>
              </a:buClr>
              <a:buFont typeface="Arial"/>
              <a:buChar char="●"/>
              <a:defRPr sz="3200">
                <a:solidFill>
                  <a:schemeClr val="dk1"/>
                </a:solidFill>
              </a:defRPr>
            </a:lvl1pPr>
            <a:lvl2pPr marL="742950" indent="-177800" algn="l" rtl="0">
              <a:spcBef>
                <a:spcPts val="560"/>
              </a:spcBef>
              <a:spcAft>
                <a:spcPts val="0"/>
              </a:spcAft>
              <a:buClr>
                <a:schemeClr val="dk1"/>
              </a:buClr>
              <a:buFont typeface="Arial"/>
              <a:buChar char="●"/>
              <a:defRPr sz="2800">
                <a:solidFill>
                  <a:schemeClr val="dk1"/>
                </a:solidFill>
              </a:defRPr>
            </a:lvl2pPr>
            <a:lvl3pPr marL="1143000" indent="-136525" algn="l" rtl="0">
              <a:spcBef>
                <a:spcPts val="480"/>
              </a:spcBef>
              <a:spcAft>
                <a:spcPts val="0"/>
              </a:spcAft>
              <a:buClr>
                <a:schemeClr val="dk1"/>
              </a:buClr>
              <a:buFont typeface="Arial"/>
              <a:buChar char="●"/>
              <a:defRPr sz="2400">
                <a:solidFill>
                  <a:schemeClr val="dk1"/>
                </a:solidFill>
              </a:defRPr>
            </a:lvl3pPr>
            <a:lvl4pPr marL="1600200" indent="-152400" algn="l" rtl="0">
              <a:spcBef>
                <a:spcPts val="400"/>
              </a:spcBef>
              <a:spcAft>
                <a:spcPts val="0"/>
              </a:spcAft>
              <a:buClr>
                <a:schemeClr val="dk1"/>
              </a:buClr>
              <a:buFont typeface="Arial"/>
              <a:buChar char="●"/>
              <a:defRPr sz="2000">
                <a:solidFill>
                  <a:schemeClr val="dk1"/>
                </a:solidFill>
              </a:defRPr>
            </a:lvl4pPr>
            <a:lvl5pPr marL="2057400" indent="-152400" algn="l" rtl="0">
              <a:spcBef>
                <a:spcPts val="400"/>
              </a:spcBef>
              <a:spcAft>
                <a:spcPts val="0"/>
              </a:spcAft>
              <a:buClr>
                <a:schemeClr val="dk1"/>
              </a:buClr>
              <a:buFont typeface="Arial"/>
              <a:buChar char="●"/>
              <a:defRPr sz="2000">
                <a:solidFill>
                  <a:schemeClr val="dk1"/>
                </a:solidFill>
              </a:defRPr>
            </a:lvl5pPr>
            <a:lvl6pPr marL="2514600" indent="-152400" algn="l" rtl="0">
              <a:spcBef>
                <a:spcPts val="400"/>
              </a:spcBef>
              <a:buClr>
                <a:schemeClr val="dk1"/>
              </a:buClr>
              <a:buFont typeface="Arial"/>
              <a:buChar char="●"/>
              <a:defRPr sz="2000">
                <a:solidFill>
                  <a:schemeClr val="dk1"/>
                </a:solidFill>
              </a:defRPr>
            </a:lvl6pPr>
            <a:lvl7pPr marL="2971800" indent="-152400" algn="l" rtl="0">
              <a:spcBef>
                <a:spcPts val="400"/>
              </a:spcBef>
              <a:buClr>
                <a:schemeClr val="dk1"/>
              </a:buClr>
              <a:buFont typeface="Arial"/>
              <a:buChar char="●"/>
              <a:defRPr sz="2000">
                <a:solidFill>
                  <a:schemeClr val="dk1"/>
                </a:solidFill>
              </a:defRPr>
            </a:lvl7pPr>
            <a:lvl8pPr marL="3429000" indent="-152400" algn="l" rtl="0">
              <a:spcBef>
                <a:spcPts val="400"/>
              </a:spcBef>
              <a:buClr>
                <a:schemeClr val="dk1"/>
              </a:buClr>
              <a:buFont typeface="Arial"/>
              <a:buChar char="●"/>
              <a:defRPr sz="2000">
                <a:solidFill>
                  <a:schemeClr val="dk1"/>
                </a:solidFill>
              </a:defRPr>
            </a:lvl8pPr>
            <a:lvl9pPr marL="3886200" indent="-152400" algn="l" rtl="0">
              <a:spcBef>
                <a:spcPts val="400"/>
              </a:spcBef>
              <a:buClr>
                <a:schemeClr val="dk1"/>
              </a:buClr>
              <a:buFont typeface="Arial"/>
              <a:buChar char="●"/>
              <a:defRPr sz="20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spcAft>
                <a:spcPts val="0"/>
              </a:spcAft>
              <a:defRPr sz="4400">
                <a:solidFill>
                  <a:schemeClr val="dk1"/>
                </a:solidFill>
              </a:defRPr>
            </a:lvl1pPr>
            <a:lvl2pPr algn="ctr" rtl="0">
              <a:spcBef>
                <a:spcPts val="0"/>
              </a:spcBef>
              <a:spcAft>
                <a:spcPts val="0"/>
              </a:spcAft>
              <a:defRPr sz="4400">
                <a:solidFill>
                  <a:schemeClr val="dk1"/>
                </a:solidFill>
              </a:defRPr>
            </a:lvl2pPr>
            <a:lvl3pPr algn="ctr" rtl="0">
              <a:spcBef>
                <a:spcPts val="0"/>
              </a:spcBef>
              <a:spcAft>
                <a:spcPts val="0"/>
              </a:spcAft>
              <a:defRPr sz="4400">
                <a:solidFill>
                  <a:schemeClr val="dk1"/>
                </a:solidFill>
              </a:defRPr>
            </a:lvl3pPr>
            <a:lvl4pPr algn="ctr" rtl="0">
              <a:spcBef>
                <a:spcPts val="0"/>
              </a:spcBef>
              <a:spcAft>
                <a:spcPts val="0"/>
              </a:spcAft>
              <a:defRPr sz="4400">
                <a:solidFill>
                  <a:schemeClr val="dk1"/>
                </a:solidFill>
              </a:defRPr>
            </a:lvl4pPr>
            <a:lvl5pPr algn="ctr" rtl="0">
              <a:spcBef>
                <a:spcPts val="0"/>
              </a:spcBef>
              <a:spcAft>
                <a:spcPts val="0"/>
              </a:spcAft>
              <a:defRPr sz="4400">
                <a:solidFill>
                  <a:schemeClr val="dk1"/>
                </a:solidFill>
              </a:defRPr>
            </a:lvl5pPr>
            <a:lvl6pPr marL="457200" algn="ctr" rtl="0">
              <a:spcBef>
                <a:spcPts val="0"/>
              </a:spcBef>
              <a:spcAft>
                <a:spcPts val="0"/>
              </a:spcAft>
              <a:defRPr sz="4400">
                <a:solidFill>
                  <a:schemeClr val="dk1"/>
                </a:solidFill>
              </a:defRPr>
            </a:lvl6pPr>
            <a:lvl7pPr marL="914400" algn="ctr" rtl="0">
              <a:spcBef>
                <a:spcPts val="0"/>
              </a:spcBef>
              <a:spcAft>
                <a:spcPts val="0"/>
              </a:spcAft>
              <a:defRPr sz="4400">
                <a:solidFill>
                  <a:schemeClr val="dk1"/>
                </a:solidFill>
              </a:defRPr>
            </a:lvl7pPr>
            <a:lvl8pPr marL="1371600" algn="ctr" rtl="0">
              <a:spcBef>
                <a:spcPts val="0"/>
              </a:spcBef>
              <a:spcAft>
                <a:spcPts val="0"/>
              </a:spcAft>
              <a:defRPr sz="4400">
                <a:solidFill>
                  <a:schemeClr val="dk1"/>
                </a:solidFill>
              </a:defRPr>
            </a:lvl8pPr>
            <a:lvl9pPr marL="1828800" algn="ctr" rtl="0">
              <a:spcBef>
                <a:spcPts val="0"/>
              </a:spcBef>
              <a:spcAft>
                <a:spcPts val="0"/>
              </a:spcAft>
              <a:defRPr sz="4400">
                <a:solidFill>
                  <a:schemeClr val="dk1"/>
                </a:solidFill>
              </a:defRPr>
            </a:lvl9pPr>
          </a:lstStyle>
          <a:p>
            <a:endParaRPr/>
          </a:p>
        </p:txBody>
      </p:sp>
      <p:sp>
        <p:nvSpPr>
          <p:cNvPr id="19" name="Shape 19"/>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222250" algn="l" rtl="0">
              <a:spcBef>
                <a:spcPts val="640"/>
              </a:spcBef>
              <a:spcAft>
                <a:spcPts val="0"/>
              </a:spcAft>
              <a:buClr>
                <a:schemeClr val="dk1"/>
              </a:buClr>
              <a:buFont typeface="Arial"/>
              <a:buChar char="●"/>
              <a:defRPr sz="3200">
                <a:solidFill>
                  <a:schemeClr val="dk1"/>
                </a:solidFill>
              </a:defRPr>
            </a:lvl1pPr>
            <a:lvl2pPr marL="742950" indent="-177800" algn="l" rtl="0">
              <a:spcBef>
                <a:spcPts val="560"/>
              </a:spcBef>
              <a:spcAft>
                <a:spcPts val="0"/>
              </a:spcAft>
              <a:buClr>
                <a:schemeClr val="dk1"/>
              </a:buClr>
              <a:buFont typeface="Arial"/>
              <a:buChar char="●"/>
              <a:defRPr sz="2800">
                <a:solidFill>
                  <a:schemeClr val="dk1"/>
                </a:solidFill>
              </a:defRPr>
            </a:lvl2pPr>
            <a:lvl3pPr marL="1143000" indent="-136525" algn="l" rtl="0">
              <a:spcBef>
                <a:spcPts val="480"/>
              </a:spcBef>
              <a:spcAft>
                <a:spcPts val="0"/>
              </a:spcAft>
              <a:buClr>
                <a:schemeClr val="dk1"/>
              </a:buClr>
              <a:buFont typeface="Arial"/>
              <a:buChar char="●"/>
              <a:defRPr sz="2400">
                <a:solidFill>
                  <a:schemeClr val="dk1"/>
                </a:solidFill>
              </a:defRPr>
            </a:lvl3pPr>
            <a:lvl4pPr marL="1600200" indent="-152400" algn="l" rtl="0">
              <a:spcBef>
                <a:spcPts val="400"/>
              </a:spcBef>
              <a:spcAft>
                <a:spcPts val="0"/>
              </a:spcAft>
              <a:buClr>
                <a:schemeClr val="dk1"/>
              </a:buClr>
              <a:buFont typeface="Arial"/>
              <a:buChar char="●"/>
              <a:defRPr sz="2000">
                <a:solidFill>
                  <a:schemeClr val="dk1"/>
                </a:solidFill>
              </a:defRPr>
            </a:lvl4pPr>
            <a:lvl5pPr marL="2057400" indent="-152400" algn="l" rtl="0">
              <a:spcBef>
                <a:spcPts val="400"/>
              </a:spcBef>
              <a:spcAft>
                <a:spcPts val="0"/>
              </a:spcAft>
              <a:buClr>
                <a:schemeClr val="dk1"/>
              </a:buClr>
              <a:buFont typeface="Arial"/>
              <a:buChar char="●"/>
              <a:defRPr sz="2000">
                <a:solidFill>
                  <a:schemeClr val="dk1"/>
                </a:solidFill>
              </a:defRPr>
            </a:lvl5pPr>
            <a:lvl6pPr marL="2514600" indent="-152400" algn="l" rtl="0">
              <a:spcBef>
                <a:spcPts val="400"/>
              </a:spcBef>
              <a:buClr>
                <a:schemeClr val="dk1"/>
              </a:buClr>
              <a:buFont typeface="Arial"/>
              <a:buChar char="●"/>
              <a:defRPr sz="2000">
                <a:solidFill>
                  <a:schemeClr val="dk1"/>
                </a:solidFill>
              </a:defRPr>
            </a:lvl6pPr>
            <a:lvl7pPr marL="2971800" indent="-152400" algn="l" rtl="0">
              <a:spcBef>
                <a:spcPts val="400"/>
              </a:spcBef>
              <a:buClr>
                <a:schemeClr val="dk1"/>
              </a:buClr>
              <a:buFont typeface="Arial"/>
              <a:buChar char="●"/>
              <a:defRPr sz="2000">
                <a:solidFill>
                  <a:schemeClr val="dk1"/>
                </a:solidFill>
              </a:defRPr>
            </a:lvl7pPr>
            <a:lvl8pPr marL="3429000" indent="-152400" algn="l" rtl="0">
              <a:spcBef>
                <a:spcPts val="400"/>
              </a:spcBef>
              <a:buClr>
                <a:schemeClr val="dk1"/>
              </a:buClr>
              <a:buFont typeface="Arial"/>
              <a:buChar char="●"/>
              <a:defRPr sz="2000">
                <a:solidFill>
                  <a:schemeClr val="dk1"/>
                </a:solidFill>
              </a:defRPr>
            </a:lvl8pPr>
            <a:lvl9pPr marL="3886200" indent="-152400" algn="l" rtl="0">
              <a:spcBef>
                <a:spcPts val="400"/>
              </a:spcBef>
              <a:buClr>
                <a:schemeClr val="dk1"/>
              </a:buClr>
              <a:buFont typeface="Arial"/>
              <a:buChar char="●"/>
              <a:defRPr sz="20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indent="0" algn="l" rtl="0">
              <a:spcBef>
                <a:spcPts val="0"/>
              </a:spcBef>
              <a:buClr>
                <a:srgbClr val="898989"/>
              </a:buClr>
              <a:buFont typeface="Arial"/>
              <a:buNone/>
              <a:defRPr sz="3200" b="0" i="0" u="none" strike="noStrike" cap="none" baseline="0">
                <a:solidFill>
                  <a:srgbClr val="898989"/>
                </a:solidFill>
                <a:latin typeface="Arial"/>
                <a:ea typeface="Arial"/>
                <a:cs typeface="Arial"/>
                <a:sym typeface="Arial"/>
              </a:defRPr>
            </a:lvl1pPr>
            <a:lvl2pPr marL="457200" marR="0" indent="0" algn="l" rtl="0">
              <a:spcBef>
                <a:spcPts val="0"/>
              </a:spcBef>
              <a:buFont typeface="Arial"/>
              <a:buNone/>
              <a:defRPr sz="2800" b="0" i="0" u="none" strike="noStrike" cap="none" baseline="0"/>
            </a:lvl2pPr>
            <a:lvl3pPr marL="914400" marR="0" indent="0" algn="l" rtl="0">
              <a:spcBef>
                <a:spcPts val="0"/>
              </a:spcBef>
              <a:buFont typeface="Arial"/>
              <a:buNone/>
              <a:defRPr sz="2400" b="0" i="0" u="none" strike="noStrike" cap="none" baseline="0"/>
            </a:lvl3pPr>
            <a:lvl4pPr marL="1371600" marR="0" indent="0" algn="l" rtl="0">
              <a:spcBef>
                <a:spcPts val="0"/>
              </a:spcBef>
              <a:buFont typeface="Arial"/>
              <a:buNone/>
              <a:defRPr sz="2000" b="0" i="0" u="none" strike="noStrike" cap="none" baseline="0"/>
            </a:lvl4pPr>
            <a:lvl5pPr marL="1828800" marR="0" indent="0" algn="l" rtl="0">
              <a:spcBef>
                <a:spcPts val="0"/>
              </a:spcBef>
              <a:buFont typeface="Arial"/>
              <a:buNone/>
              <a:defRPr sz="2000" b="0" i="0" u="none" strike="noStrike" cap="none" baseline="0"/>
            </a:lvl5pPr>
            <a:lvl6pPr marL="2286000" marR="0" indent="0" algn="l" rtl="0">
              <a:spcBef>
                <a:spcPts val="0"/>
              </a:spcBef>
              <a:buFont typeface="Arial"/>
              <a:buNone/>
              <a:defRPr sz="2000" b="0" i="0" u="none" strike="noStrike" cap="none" baseline="0"/>
            </a:lvl6pPr>
            <a:lvl7pPr marL="2743200" marR="0" indent="0" algn="l" rtl="0">
              <a:spcBef>
                <a:spcPts val="0"/>
              </a:spcBef>
              <a:buFont typeface="Arial"/>
              <a:buNone/>
              <a:defRPr sz="2000" b="0" i="0" u="none" strike="noStrike" cap="none" baseline="0"/>
            </a:lvl7pPr>
            <a:lvl8pPr marL="3200400" marR="0" indent="0" algn="l" rtl="0">
              <a:spcBef>
                <a:spcPts val="0"/>
              </a:spcBef>
              <a:buFont typeface="Arial"/>
              <a:buNone/>
              <a:defRPr sz="2000" b="0" i="0" u="none" strike="noStrike" cap="none" baseline="0"/>
            </a:lvl8pPr>
            <a:lvl9pPr marL="3657600" marR="0" indent="0" algn="l" rtl="0">
              <a:spcBef>
                <a:spcPts val="0"/>
              </a:spcBef>
              <a:buFont typeface="Arial"/>
              <a:buNone/>
              <a:defRPr sz="2000" b="0" i="0" u="none" strike="noStrike" cap="none" baseline="0"/>
            </a:lvl9pPr>
          </a:lstStyle>
          <a:p>
            <a:endParaRPr/>
          </a:p>
        </p:txBody>
      </p:sp>
      <p:sp>
        <p:nvSpPr>
          <p:cNvPr id="23" name="Shape 23"/>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None/>
              <a:defRPr sz="1400"/>
            </a:lvl1pPr>
            <a:lvl2pPr marL="457200" indent="0" rtl="0">
              <a:spcBef>
                <a:spcPts val="0"/>
              </a:spcBef>
              <a:buNone/>
              <a:defRPr sz="1200"/>
            </a:lvl2pPr>
            <a:lvl3pPr marL="914400" indent="0" rtl="0">
              <a:spcBef>
                <a:spcPts val="0"/>
              </a:spcBef>
              <a:buNone/>
              <a:defRPr sz="1000"/>
            </a:lvl3pPr>
            <a:lvl4pPr marL="1371600" indent="0" rtl="0">
              <a:spcBef>
                <a:spcPts val="0"/>
              </a:spcBef>
              <a:buNone/>
              <a:defRPr sz="900"/>
            </a:lvl4pPr>
            <a:lvl5pPr marL="1828800" indent="0" rtl="0">
              <a:spcBef>
                <a:spcPts val="0"/>
              </a:spcBef>
              <a:buNone/>
              <a:defRPr sz="900"/>
            </a:lvl5pPr>
            <a:lvl6pPr marL="2286000" indent="0" rtl="0">
              <a:spcBef>
                <a:spcPts val="0"/>
              </a:spcBef>
              <a:buNone/>
              <a:defRPr sz="900"/>
            </a:lvl6pPr>
            <a:lvl7pPr marL="2743200" indent="0" rtl="0">
              <a:spcBef>
                <a:spcPts val="0"/>
              </a:spcBef>
              <a:buNone/>
              <a:defRPr sz="900"/>
            </a:lvl7pPr>
            <a:lvl8pPr marL="3200400" indent="0" rtl="0">
              <a:spcBef>
                <a:spcPts val="0"/>
              </a:spcBef>
              <a:buNone/>
              <a:defRPr sz="900"/>
            </a:lvl8pPr>
            <a:lvl9pPr marL="3657600" indent="0" rtl="0">
              <a:spcBef>
                <a:spcPts val="0"/>
              </a:spcBef>
              <a:buNone/>
              <a:defRPr sz="9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27" name="Shape 27"/>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None/>
              <a:defRPr sz="1400"/>
            </a:lvl1pPr>
            <a:lvl2pPr marL="457200" indent="0" rtl="0">
              <a:spcBef>
                <a:spcPts val="0"/>
              </a:spcBef>
              <a:buNone/>
              <a:defRPr sz="1200"/>
            </a:lvl2pPr>
            <a:lvl3pPr marL="914400" indent="0" rtl="0">
              <a:spcBef>
                <a:spcPts val="0"/>
              </a:spcBef>
              <a:buNone/>
              <a:defRPr sz="1000"/>
            </a:lvl3pPr>
            <a:lvl4pPr marL="1371600" indent="0" rtl="0">
              <a:spcBef>
                <a:spcPts val="0"/>
              </a:spcBef>
              <a:buNone/>
              <a:defRPr sz="900"/>
            </a:lvl4pPr>
            <a:lvl5pPr marL="1828800" indent="0" rtl="0">
              <a:spcBef>
                <a:spcPts val="0"/>
              </a:spcBef>
              <a:buNone/>
              <a:defRPr sz="900"/>
            </a:lvl5pPr>
            <a:lvl6pPr marL="2286000" indent="0" rtl="0">
              <a:spcBef>
                <a:spcPts val="0"/>
              </a:spcBef>
              <a:buNone/>
              <a:defRPr sz="900"/>
            </a:lvl6pPr>
            <a:lvl7pPr marL="2743200" indent="0" rtl="0">
              <a:spcBef>
                <a:spcPts val="0"/>
              </a:spcBef>
              <a:buNone/>
              <a:defRPr sz="900"/>
            </a:lvl7pPr>
            <a:lvl8pPr marL="3200400" indent="0" rtl="0">
              <a:spcBef>
                <a:spcPts val="0"/>
              </a:spcBef>
              <a:buNone/>
              <a:defRPr sz="900"/>
            </a:lvl8pPr>
            <a:lvl9pPr marL="3657600" indent="0" rtl="0">
              <a:spcBef>
                <a:spcPts val="0"/>
              </a:spcBef>
              <a:buNone/>
              <a:defRPr sz="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spcAft>
                <a:spcPts val="0"/>
              </a:spcAft>
              <a:defRPr sz="4400">
                <a:solidFill>
                  <a:schemeClr val="dk1"/>
                </a:solidFill>
              </a:defRPr>
            </a:lvl1pPr>
            <a:lvl2pPr algn="ctr" rtl="0">
              <a:spcBef>
                <a:spcPts val="0"/>
              </a:spcBef>
              <a:spcAft>
                <a:spcPts val="0"/>
              </a:spcAft>
              <a:defRPr sz="4400">
                <a:solidFill>
                  <a:schemeClr val="dk1"/>
                </a:solidFill>
              </a:defRPr>
            </a:lvl2pPr>
            <a:lvl3pPr algn="ctr" rtl="0">
              <a:spcBef>
                <a:spcPts val="0"/>
              </a:spcBef>
              <a:spcAft>
                <a:spcPts val="0"/>
              </a:spcAft>
              <a:defRPr sz="4400">
                <a:solidFill>
                  <a:schemeClr val="dk1"/>
                </a:solidFill>
              </a:defRPr>
            </a:lvl3pPr>
            <a:lvl4pPr algn="ctr" rtl="0">
              <a:spcBef>
                <a:spcPts val="0"/>
              </a:spcBef>
              <a:spcAft>
                <a:spcPts val="0"/>
              </a:spcAft>
              <a:defRPr sz="4400">
                <a:solidFill>
                  <a:schemeClr val="dk1"/>
                </a:solidFill>
              </a:defRPr>
            </a:lvl4pPr>
            <a:lvl5pPr algn="ctr" rtl="0">
              <a:spcBef>
                <a:spcPts val="0"/>
              </a:spcBef>
              <a:spcAft>
                <a:spcPts val="0"/>
              </a:spcAft>
              <a:defRPr sz="4400">
                <a:solidFill>
                  <a:schemeClr val="dk1"/>
                </a:solidFill>
              </a:defRPr>
            </a:lvl5pPr>
            <a:lvl6pPr marL="457200" algn="ctr" rtl="0">
              <a:spcBef>
                <a:spcPts val="0"/>
              </a:spcBef>
              <a:spcAft>
                <a:spcPts val="0"/>
              </a:spcAft>
              <a:defRPr sz="4400">
                <a:solidFill>
                  <a:schemeClr val="dk1"/>
                </a:solidFill>
              </a:defRPr>
            </a:lvl6pPr>
            <a:lvl7pPr marL="914400" algn="ctr" rtl="0">
              <a:spcBef>
                <a:spcPts val="0"/>
              </a:spcBef>
              <a:spcAft>
                <a:spcPts val="0"/>
              </a:spcAft>
              <a:defRPr sz="4400">
                <a:solidFill>
                  <a:schemeClr val="dk1"/>
                </a:solidFill>
              </a:defRPr>
            </a:lvl7pPr>
            <a:lvl8pPr marL="1371600" algn="ctr" rtl="0">
              <a:spcBef>
                <a:spcPts val="0"/>
              </a:spcBef>
              <a:spcAft>
                <a:spcPts val="0"/>
              </a:spcAft>
              <a:defRPr sz="4400">
                <a:solidFill>
                  <a:schemeClr val="dk1"/>
                </a:solidFill>
              </a:defRPr>
            </a:lvl8pPr>
            <a:lvl9pPr marL="1828800" algn="ctr" rtl="0">
              <a:spcBef>
                <a:spcPts val="0"/>
              </a:spcBef>
              <a:spcAft>
                <a:spcPts val="0"/>
              </a:spcAft>
              <a:defRPr sz="44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3" name="Shape 3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None/>
              <a:defRPr sz="2400" b="1"/>
            </a:lvl1pPr>
            <a:lvl2pPr marL="457200" indent="0" rtl="0">
              <a:spcBef>
                <a:spcPts val="0"/>
              </a:spcBef>
              <a:buNone/>
              <a:defRPr sz="2000" b="1"/>
            </a:lvl2pPr>
            <a:lvl3pPr marL="914400" indent="0" rtl="0">
              <a:spcBef>
                <a:spcPts val="0"/>
              </a:spcBef>
              <a:buNone/>
              <a:defRPr sz="1800" b="1"/>
            </a:lvl3pPr>
            <a:lvl4pPr marL="1371600" indent="0" rtl="0">
              <a:spcBef>
                <a:spcPts val="0"/>
              </a:spcBef>
              <a:buNone/>
              <a:defRPr sz="1600" b="1"/>
            </a:lvl4pPr>
            <a:lvl5pPr marL="1828800" indent="0" rtl="0">
              <a:spcBef>
                <a:spcPts val="0"/>
              </a:spcBef>
              <a:buNone/>
              <a:defRPr sz="1600" b="1"/>
            </a:lvl5pPr>
            <a:lvl6pPr marL="2286000" indent="0" rtl="0">
              <a:spcBef>
                <a:spcPts val="0"/>
              </a:spcBef>
              <a:buNone/>
              <a:defRPr sz="1600" b="1"/>
            </a:lvl6pPr>
            <a:lvl7pPr marL="2743200" indent="0" rtl="0">
              <a:spcBef>
                <a:spcPts val="0"/>
              </a:spcBef>
              <a:buNone/>
              <a:defRPr sz="1600" b="1"/>
            </a:lvl7pPr>
            <a:lvl8pPr marL="3200400" indent="0" rtl="0">
              <a:spcBef>
                <a:spcPts val="0"/>
              </a:spcBef>
              <a:buNone/>
              <a:defRPr sz="1600" b="1"/>
            </a:lvl8pPr>
            <a:lvl9pPr marL="3657600" indent="0" rtl="0">
              <a:spcBef>
                <a:spcPts val="0"/>
              </a:spcBef>
              <a:buNone/>
              <a:defRPr sz="1600" b="1"/>
            </a:lvl9pPr>
          </a:lstStyle>
          <a:p>
            <a:endParaRPr/>
          </a:p>
        </p:txBody>
      </p:sp>
      <p:sp>
        <p:nvSpPr>
          <p:cNvPr id="34" name="Shape 3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35" name="Shape 3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None/>
              <a:defRPr sz="2400" b="1"/>
            </a:lvl1pPr>
            <a:lvl2pPr marL="457200" indent="0" rtl="0">
              <a:spcBef>
                <a:spcPts val="0"/>
              </a:spcBef>
              <a:buNone/>
              <a:defRPr sz="2000" b="1"/>
            </a:lvl2pPr>
            <a:lvl3pPr marL="914400" indent="0" rtl="0">
              <a:spcBef>
                <a:spcPts val="0"/>
              </a:spcBef>
              <a:buNone/>
              <a:defRPr sz="1800" b="1"/>
            </a:lvl3pPr>
            <a:lvl4pPr marL="1371600" indent="0" rtl="0">
              <a:spcBef>
                <a:spcPts val="0"/>
              </a:spcBef>
              <a:buNone/>
              <a:defRPr sz="1600" b="1"/>
            </a:lvl4pPr>
            <a:lvl5pPr marL="1828800" indent="0" rtl="0">
              <a:spcBef>
                <a:spcPts val="0"/>
              </a:spcBef>
              <a:buNone/>
              <a:defRPr sz="1600" b="1"/>
            </a:lvl5pPr>
            <a:lvl6pPr marL="2286000" indent="0" rtl="0">
              <a:spcBef>
                <a:spcPts val="0"/>
              </a:spcBef>
              <a:buNone/>
              <a:defRPr sz="1600" b="1"/>
            </a:lvl6pPr>
            <a:lvl7pPr marL="2743200" indent="0" rtl="0">
              <a:spcBef>
                <a:spcPts val="0"/>
              </a:spcBef>
              <a:buNone/>
              <a:defRPr sz="1600" b="1"/>
            </a:lvl7pPr>
            <a:lvl8pPr marL="3200400" indent="0" rtl="0">
              <a:spcBef>
                <a:spcPts val="0"/>
              </a:spcBef>
              <a:buNone/>
              <a:defRPr sz="1600" b="1"/>
            </a:lvl8pPr>
            <a:lvl9pPr marL="3657600" indent="0" rtl="0">
              <a:spcBef>
                <a:spcPts val="0"/>
              </a:spcBef>
              <a:buNone/>
              <a:defRPr sz="1600" b="1"/>
            </a:lvl9pPr>
          </a:lstStyle>
          <a:p>
            <a:endParaRPr/>
          </a:p>
        </p:txBody>
      </p:sp>
      <p:sp>
        <p:nvSpPr>
          <p:cNvPr id="36" name="Shape 3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_OBJECT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spcAft>
                <a:spcPts val="0"/>
              </a:spcAft>
              <a:defRPr sz="4400">
                <a:solidFill>
                  <a:schemeClr val="dk1"/>
                </a:solidFill>
              </a:defRPr>
            </a:lvl1pPr>
            <a:lvl2pPr algn="ctr" rtl="0">
              <a:spcBef>
                <a:spcPts val="0"/>
              </a:spcBef>
              <a:spcAft>
                <a:spcPts val="0"/>
              </a:spcAft>
              <a:defRPr sz="4400">
                <a:solidFill>
                  <a:schemeClr val="dk1"/>
                </a:solidFill>
              </a:defRPr>
            </a:lvl2pPr>
            <a:lvl3pPr algn="ctr" rtl="0">
              <a:spcBef>
                <a:spcPts val="0"/>
              </a:spcBef>
              <a:spcAft>
                <a:spcPts val="0"/>
              </a:spcAft>
              <a:defRPr sz="4400">
                <a:solidFill>
                  <a:schemeClr val="dk1"/>
                </a:solidFill>
              </a:defRPr>
            </a:lvl3pPr>
            <a:lvl4pPr algn="ctr" rtl="0">
              <a:spcBef>
                <a:spcPts val="0"/>
              </a:spcBef>
              <a:spcAft>
                <a:spcPts val="0"/>
              </a:spcAft>
              <a:defRPr sz="4400">
                <a:solidFill>
                  <a:schemeClr val="dk1"/>
                </a:solidFill>
              </a:defRPr>
            </a:lvl4pPr>
            <a:lvl5pPr algn="ctr" rtl="0">
              <a:spcBef>
                <a:spcPts val="0"/>
              </a:spcBef>
              <a:spcAft>
                <a:spcPts val="0"/>
              </a:spcAft>
              <a:defRPr sz="4400">
                <a:solidFill>
                  <a:schemeClr val="dk1"/>
                </a:solidFill>
              </a:defRPr>
            </a:lvl5pPr>
            <a:lvl6pPr marL="457200" algn="ctr" rtl="0">
              <a:spcBef>
                <a:spcPts val="0"/>
              </a:spcBef>
              <a:spcAft>
                <a:spcPts val="0"/>
              </a:spcAft>
              <a:defRPr sz="4400">
                <a:solidFill>
                  <a:schemeClr val="dk1"/>
                </a:solidFill>
              </a:defRPr>
            </a:lvl6pPr>
            <a:lvl7pPr marL="914400" algn="ctr" rtl="0">
              <a:spcBef>
                <a:spcPts val="0"/>
              </a:spcBef>
              <a:spcAft>
                <a:spcPts val="0"/>
              </a:spcAft>
              <a:defRPr sz="4400">
                <a:solidFill>
                  <a:schemeClr val="dk1"/>
                </a:solidFill>
              </a:defRPr>
            </a:lvl7pPr>
            <a:lvl8pPr marL="1371600" algn="ctr" rtl="0">
              <a:spcBef>
                <a:spcPts val="0"/>
              </a:spcBef>
              <a:spcAft>
                <a:spcPts val="0"/>
              </a:spcAft>
              <a:defRPr sz="4400">
                <a:solidFill>
                  <a:schemeClr val="dk1"/>
                </a:solidFill>
              </a:defRPr>
            </a:lvl8pPr>
            <a:lvl9pPr marL="1828800" algn="ctr" rtl="0">
              <a:spcBef>
                <a:spcPts val="0"/>
              </a:spcBef>
              <a:spcAft>
                <a:spcPts val="0"/>
              </a:spcAft>
              <a:defRPr sz="4400">
                <a:solidFill>
                  <a:schemeClr val="dk1"/>
                </a:solidFill>
              </a:defRPr>
            </a:lvl9pPr>
          </a:lstStyle>
          <a:p>
            <a:endParaRPr/>
          </a:p>
        </p:txBody>
      </p:sp>
      <p:sp>
        <p:nvSpPr>
          <p:cNvPr id="39" name="Shape 39"/>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40" name="Shape 40"/>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sz="4000" b="1" cap="small"/>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3" name="Shape 4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3F3F3F"/>
              </a:buClr>
              <a:buNone/>
              <a:defRPr sz="2000">
                <a:solidFill>
                  <a:srgbClr val="3F3F3F"/>
                </a:solidFill>
              </a:defRPr>
            </a:lvl1pPr>
            <a:lvl2pPr marL="457200" indent="0" rtl="0">
              <a:spcBef>
                <a:spcPts val="0"/>
              </a:spcBef>
              <a:buClr>
                <a:srgbClr val="3F3F3F"/>
              </a:buClr>
              <a:buNone/>
              <a:defRPr sz="1800">
                <a:solidFill>
                  <a:srgbClr val="3F3F3F"/>
                </a:solidFill>
              </a:defRPr>
            </a:lvl2pPr>
            <a:lvl3pPr marL="914400" indent="0" rtl="0">
              <a:spcBef>
                <a:spcPts val="0"/>
              </a:spcBef>
              <a:buClr>
                <a:srgbClr val="3F3F3F"/>
              </a:buClr>
              <a:buNone/>
              <a:defRPr sz="1600">
                <a:solidFill>
                  <a:srgbClr val="3F3F3F"/>
                </a:solidFill>
              </a:defRPr>
            </a:lvl3pPr>
            <a:lvl4pPr marL="1371600" indent="0" rtl="0">
              <a:spcBef>
                <a:spcPts val="0"/>
              </a:spcBef>
              <a:buClr>
                <a:srgbClr val="3F3F3F"/>
              </a:buClr>
              <a:buNone/>
              <a:defRPr sz="1400">
                <a:solidFill>
                  <a:srgbClr val="3F3F3F"/>
                </a:solidFill>
              </a:defRPr>
            </a:lvl4pPr>
            <a:lvl5pPr marL="1828800" indent="0" rtl="0">
              <a:spcBef>
                <a:spcPts val="0"/>
              </a:spcBef>
              <a:buClr>
                <a:srgbClr val="3F3F3F"/>
              </a:buClr>
              <a:buNone/>
              <a:defRPr sz="1400">
                <a:solidFill>
                  <a:srgbClr val="3F3F3F"/>
                </a:solidFill>
              </a:defRPr>
            </a:lvl5pPr>
            <a:lvl6pPr marL="2286000" indent="0" rtl="0">
              <a:spcBef>
                <a:spcPts val="0"/>
              </a:spcBef>
              <a:buClr>
                <a:srgbClr val="3F3F3F"/>
              </a:buClr>
              <a:buNone/>
              <a:defRPr sz="1400">
                <a:solidFill>
                  <a:srgbClr val="3F3F3F"/>
                </a:solidFill>
              </a:defRPr>
            </a:lvl6pPr>
            <a:lvl7pPr marL="2743200" indent="0" rtl="0">
              <a:spcBef>
                <a:spcPts val="0"/>
              </a:spcBef>
              <a:buClr>
                <a:srgbClr val="3F3F3F"/>
              </a:buClr>
              <a:buNone/>
              <a:defRPr sz="1400">
                <a:solidFill>
                  <a:srgbClr val="3F3F3F"/>
                </a:solidFill>
              </a:defRPr>
            </a:lvl7pPr>
            <a:lvl8pPr marL="3200400" indent="0" rtl="0">
              <a:spcBef>
                <a:spcPts val="0"/>
              </a:spcBef>
              <a:buClr>
                <a:srgbClr val="3F3F3F"/>
              </a:buClr>
              <a:buNone/>
              <a:defRPr sz="1400">
                <a:solidFill>
                  <a:srgbClr val="3F3F3F"/>
                </a:solidFill>
              </a:defRPr>
            </a:lvl8pPr>
            <a:lvl9pPr marL="3657600" indent="0" rtl="0">
              <a:spcBef>
                <a:spcPts val="0"/>
              </a:spcBef>
              <a:buClr>
                <a:srgbClr val="3F3F3F"/>
              </a:buClr>
              <a:buNone/>
              <a:defRPr sz="1400">
                <a:solidFill>
                  <a:srgbClr val="3F3F3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Arial"/>
                <a:ea typeface="Arial"/>
                <a:cs typeface="Arial"/>
                <a:sym typeface="Arial"/>
              </a:defRPr>
            </a:lvl2pPr>
            <a:lvl3pPr marL="0" marR="0" indent="0" algn="ctr" rtl="0">
              <a:spcBef>
                <a:spcPts val="0"/>
              </a:spcBef>
              <a:spcAft>
                <a:spcPts val="0"/>
              </a:spcAft>
              <a:defRPr sz="4400" b="0" i="0" u="none" strike="noStrike" cap="none" baseline="0">
                <a:solidFill>
                  <a:schemeClr val="dk1"/>
                </a:solidFill>
                <a:latin typeface="Arial"/>
                <a:ea typeface="Arial"/>
                <a:cs typeface="Arial"/>
                <a:sym typeface="Arial"/>
              </a:defRPr>
            </a:lvl3pPr>
            <a:lvl4pPr marL="0" marR="0" indent="0" algn="ctr" rtl="0">
              <a:spcBef>
                <a:spcPts val="0"/>
              </a:spcBef>
              <a:spcAft>
                <a:spcPts val="0"/>
              </a:spcAft>
              <a:defRPr sz="4400" b="0" i="0" u="none" strike="noStrike" cap="none" baseline="0">
                <a:solidFill>
                  <a:schemeClr val="dk1"/>
                </a:solidFill>
                <a:latin typeface="Arial"/>
                <a:ea typeface="Arial"/>
                <a:cs typeface="Arial"/>
                <a:sym typeface="Arial"/>
              </a:defRPr>
            </a:lvl4pPr>
            <a:lvl5pPr marL="0" marR="0" indent="0" algn="ctr" rtl="0">
              <a:spcBef>
                <a:spcPts val="0"/>
              </a:spcBef>
              <a:spcAft>
                <a:spcPts val="0"/>
              </a:spcAft>
              <a:defRPr sz="4400" b="0" i="0" u="none" strike="noStrike" cap="none" baseline="0">
                <a:solidFill>
                  <a:schemeClr val="dk1"/>
                </a:solidFill>
                <a:latin typeface="Arial"/>
                <a:ea typeface="Arial"/>
                <a:cs typeface="Arial"/>
                <a:sym typeface="Arial"/>
              </a:defRPr>
            </a:lvl5pPr>
            <a:lvl6pPr marL="457200" marR="0" indent="0" algn="ctr" rtl="0">
              <a:spcBef>
                <a:spcPts val="0"/>
              </a:spcBef>
              <a:spcAft>
                <a:spcPts val="0"/>
              </a:spcAft>
              <a:defRPr sz="4400" b="0" i="0" u="none" strike="noStrike" cap="none" baseline="0">
                <a:solidFill>
                  <a:schemeClr val="dk1"/>
                </a:solidFill>
                <a:latin typeface="Arial"/>
                <a:ea typeface="Arial"/>
                <a:cs typeface="Arial"/>
                <a:sym typeface="Arial"/>
              </a:defRPr>
            </a:lvl6pPr>
            <a:lvl7pPr marL="914400" marR="0" indent="0" algn="ctr" rtl="0">
              <a:spcBef>
                <a:spcPts val="0"/>
              </a:spcBef>
              <a:spcAft>
                <a:spcPts val="0"/>
              </a:spcAft>
              <a:defRPr sz="4400" b="0" i="0" u="none" strike="noStrike" cap="none" baseline="0">
                <a:solidFill>
                  <a:schemeClr val="dk1"/>
                </a:solidFill>
                <a:latin typeface="Arial"/>
                <a:ea typeface="Arial"/>
                <a:cs typeface="Arial"/>
                <a:sym typeface="Arial"/>
              </a:defRPr>
            </a:lvl7pPr>
            <a:lvl8pPr marL="1371600" marR="0" indent="0" algn="ctr" rtl="0">
              <a:spcBef>
                <a:spcPts val="0"/>
              </a:spcBef>
              <a:spcAft>
                <a:spcPts val="0"/>
              </a:spcAft>
              <a:defRPr sz="4400" b="0" i="0" u="none" strike="noStrike" cap="none" baseline="0">
                <a:solidFill>
                  <a:schemeClr val="dk1"/>
                </a:solidFill>
                <a:latin typeface="Arial"/>
                <a:ea typeface="Arial"/>
                <a:cs typeface="Arial"/>
                <a:sym typeface="Arial"/>
              </a:defRPr>
            </a:lvl8pPr>
            <a:lvl9pPr marL="1828800" marR="0" indent="0" algn="ctr" rtl="0">
              <a:spcBef>
                <a:spcPts val="0"/>
              </a:spcBef>
              <a:spcAft>
                <a:spcPts val="0"/>
              </a:spcAft>
              <a:defRPr sz="4400" b="0" i="0" u="none" strike="noStrike" cap="none" baseline="0">
                <a:solidFill>
                  <a:schemeClr val="dk1"/>
                </a:solidFill>
                <a:latin typeface="Arial"/>
                <a:ea typeface="Arial"/>
                <a:cs typeface="Arial"/>
                <a:sym typeface="Arial"/>
              </a:defRPr>
            </a:lvl9pPr>
          </a:lstStyle>
          <a:p>
            <a:endParaRPr/>
          </a:p>
        </p:txBody>
      </p:sp>
      <p:sp>
        <p:nvSpPr>
          <p:cNvPr id="10" name="Shape 1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222250" algn="l" rtl="0">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77800" algn="l" rtl="0">
              <a:spcBef>
                <a:spcPts val="560"/>
              </a:spcBef>
              <a:spcAft>
                <a:spcPts val="0"/>
              </a:spcAft>
              <a:buClr>
                <a:schemeClr val="dk1"/>
              </a:buClr>
              <a:buFont typeface="Arial"/>
              <a:buChar char="●"/>
              <a:defRPr sz="2800" b="0" i="0" u="none" strike="noStrike" cap="none" baseline="0">
                <a:solidFill>
                  <a:schemeClr val="dk1"/>
                </a:solidFill>
                <a:latin typeface="Arial"/>
                <a:ea typeface="Arial"/>
                <a:cs typeface="Arial"/>
                <a:sym typeface="Arial"/>
              </a:defRPr>
            </a:lvl2pPr>
            <a:lvl3pPr marL="1143000" marR="0" indent="-136525"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6002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74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Arial"/>
                <a:ea typeface="Arial"/>
                <a:cs typeface="Arial"/>
                <a:sym typeface="Aria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sz="1800" b="0" i="0" u="none" strike="noStrike" cap="none" baseline="0">
                <a:solidFill>
                  <a:schemeClr val="dk1"/>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sz="1200" b="0" i="0" u="none" strike="noStrike" cap="none" baseline="0">
              <a:solidFill>
                <a:srgbClr val="898989"/>
              </a:solidFill>
              <a:latin typeface="Arial"/>
              <a:ea typeface="Arial"/>
              <a:cs typeface="Arial"/>
              <a:sym typeface="Arial"/>
            </a:endParaRPr>
          </a:p>
          <a:p>
            <a:pPr lvl="1">
              <a:spcBef>
                <a:spcPts val="0"/>
              </a:spcBef>
              <a:buClr>
                <a:srgbClr val="000000"/>
              </a:buClr>
              <a:buFont typeface="Courier New"/>
              <a:buChar char="o"/>
            </a:pPr>
            <a:endParaRPr/>
          </a:p>
          <a:p>
            <a:pPr lvl="2">
              <a:spcBef>
                <a:spcPts val="0"/>
              </a:spcBef>
              <a:buClr>
                <a:srgbClr val="000000"/>
              </a:buClr>
              <a:buFont typeface="Wingdings"/>
              <a:buChar char="§"/>
            </a:pPr>
            <a:endParaRPr/>
          </a:p>
          <a:p>
            <a:pPr lvl="3">
              <a:spcBef>
                <a:spcPts val="0"/>
              </a:spcBef>
              <a:buClr>
                <a:srgbClr val="000000"/>
              </a:buClr>
              <a:buFont typeface="Arial"/>
              <a:buChar char="●"/>
            </a:pPr>
            <a:endParaRPr/>
          </a:p>
          <a:p>
            <a:pPr lvl="4">
              <a:spcBef>
                <a:spcPts val="0"/>
              </a:spcBef>
              <a:buClr>
                <a:srgbClr val="000000"/>
              </a:buClr>
              <a:buFont typeface="Courier New"/>
              <a:buChar char="o"/>
            </a:pPr>
            <a:endParaRPr/>
          </a:p>
          <a:p>
            <a:pPr lvl="5">
              <a:spcBef>
                <a:spcPts val="0"/>
              </a:spcBef>
              <a:buClr>
                <a:srgbClr val="000000"/>
              </a:buClr>
              <a:buFont typeface="Wingdings"/>
              <a:buChar char="§"/>
            </a:pPr>
            <a:endParaRPr/>
          </a:p>
          <a:p>
            <a:pPr lvl="6">
              <a:spcBef>
                <a:spcPts val="0"/>
              </a:spcBef>
              <a:buClr>
                <a:srgbClr val="000000"/>
              </a:buClr>
              <a:buFont typeface="Arial"/>
              <a:buChar char="●"/>
            </a:pPr>
            <a:endParaRPr/>
          </a:p>
          <a:p>
            <a:pPr lvl="7">
              <a:spcBef>
                <a:spcPts val="0"/>
              </a:spcBef>
              <a:buClr>
                <a:srgbClr val="000000"/>
              </a:buClr>
              <a:buFont typeface="Courier New"/>
              <a:buChar char="o"/>
            </a:pPr>
            <a:endParaRPr/>
          </a:p>
          <a:p>
            <a:pPr lvl="8">
              <a:spcBef>
                <a:spcPts val="0"/>
              </a:spcBef>
              <a:buClr>
                <a:srgbClr val="000000"/>
              </a:buClr>
              <a:buFont typeface="Wingdings"/>
              <a:buChar char="§"/>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4" r:id="rId12"/>
    <p:sldLayoutId id="2147483665" r:id="rId13"/>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Arial"/>
                <a:ea typeface="Arial"/>
                <a:cs typeface="Arial"/>
                <a:sym typeface="Arial"/>
              </a:defRPr>
            </a:lvl2pPr>
            <a:lvl3pPr marL="0" marR="0" indent="0" algn="ctr" rtl="0">
              <a:spcBef>
                <a:spcPts val="0"/>
              </a:spcBef>
              <a:spcAft>
                <a:spcPts val="0"/>
              </a:spcAft>
              <a:defRPr sz="4400" b="0" i="0" u="none" strike="noStrike" cap="none" baseline="0">
                <a:solidFill>
                  <a:schemeClr val="dk1"/>
                </a:solidFill>
                <a:latin typeface="Arial"/>
                <a:ea typeface="Arial"/>
                <a:cs typeface="Arial"/>
                <a:sym typeface="Arial"/>
              </a:defRPr>
            </a:lvl3pPr>
            <a:lvl4pPr marL="0" marR="0" indent="0" algn="ctr" rtl="0">
              <a:spcBef>
                <a:spcPts val="0"/>
              </a:spcBef>
              <a:spcAft>
                <a:spcPts val="0"/>
              </a:spcAft>
              <a:defRPr sz="4400" b="0" i="0" u="none" strike="noStrike" cap="none" baseline="0">
                <a:solidFill>
                  <a:schemeClr val="dk1"/>
                </a:solidFill>
                <a:latin typeface="Arial"/>
                <a:ea typeface="Arial"/>
                <a:cs typeface="Arial"/>
                <a:sym typeface="Arial"/>
              </a:defRPr>
            </a:lvl4pPr>
            <a:lvl5pPr marL="0" marR="0" indent="0" algn="ctr" rtl="0">
              <a:spcBef>
                <a:spcPts val="0"/>
              </a:spcBef>
              <a:spcAft>
                <a:spcPts val="0"/>
              </a:spcAft>
              <a:defRPr sz="4400" b="0" i="0" u="none" strike="noStrike" cap="none" baseline="0">
                <a:solidFill>
                  <a:schemeClr val="dk1"/>
                </a:solidFill>
                <a:latin typeface="Arial"/>
                <a:ea typeface="Arial"/>
                <a:cs typeface="Arial"/>
                <a:sym typeface="Arial"/>
              </a:defRPr>
            </a:lvl5pPr>
            <a:lvl6pPr marL="457200" marR="0" indent="0" algn="ctr" rtl="0">
              <a:spcBef>
                <a:spcPts val="0"/>
              </a:spcBef>
              <a:spcAft>
                <a:spcPts val="0"/>
              </a:spcAft>
              <a:defRPr sz="4400" b="0" i="0" u="none" strike="noStrike" cap="none" baseline="0">
                <a:solidFill>
                  <a:schemeClr val="dk1"/>
                </a:solidFill>
                <a:latin typeface="Arial"/>
                <a:ea typeface="Arial"/>
                <a:cs typeface="Arial"/>
                <a:sym typeface="Arial"/>
              </a:defRPr>
            </a:lvl6pPr>
            <a:lvl7pPr marL="914400" marR="0" indent="0" algn="ctr" rtl="0">
              <a:spcBef>
                <a:spcPts val="0"/>
              </a:spcBef>
              <a:spcAft>
                <a:spcPts val="0"/>
              </a:spcAft>
              <a:defRPr sz="4400" b="0" i="0" u="none" strike="noStrike" cap="none" baseline="0">
                <a:solidFill>
                  <a:schemeClr val="dk1"/>
                </a:solidFill>
                <a:latin typeface="Arial"/>
                <a:ea typeface="Arial"/>
                <a:cs typeface="Arial"/>
                <a:sym typeface="Arial"/>
              </a:defRPr>
            </a:lvl7pPr>
            <a:lvl8pPr marL="1371600" marR="0" indent="0" algn="ctr" rtl="0">
              <a:spcBef>
                <a:spcPts val="0"/>
              </a:spcBef>
              <a:spcAft>
                <a:spcPts val="0"/>
              </a:spcAft>
              <a:defRPr sz="4400" b="0" i="0" u="none" strike="noStrike" cap="none" baseline="0">
                <a:solidFill>
                  <a:schemeClr val="dk1"/>
                </a:solidFill>
                <a:latin typeface="Arial"/>
                <a:ea typeface="Arial"/>
                <a:cs typeface="Arial"/>
                <a:sym typeface="Arial"/>
              </a:defRPr>
            </a:lvl8pPr>
            <a:lvl9pPr marL="1828800" marR="0" indent="0" algn="ctr" rtl="0">
              <a:spcBef>
                <a:spcPts val="0"/>
              </a:spcBef>
              <a:spcAft>
                <a:spcPts val="0"/>
              </a:spcAft>
              <a:defRPr sz="4400" b="0" i="0" u="none" strike="noStrike" cap="none" baseline="0">
                <a:solidFill>
                  <a:schemeClr val="dk1"/>
                </a:solidFill>
                <a:latin typeface="Arial"/>
                <a:ea typeface="Arial"/>
                <a:cs typeface="Arial"/>
                <a:sym typeface="Arial"/>
              </a:defRPr>
            </a:lvl9pPr>
          </a:lstStyle>
          <a:p>
            <a:endParaRPr/>
          </a:p>
        </p:txBody>
      </p:sp>
      <p:sp>
        <p:nvSpPr>
          <p:cNvPr id="52" name="Shape 52"/>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222250" algn="l" rtl="0">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77800" algn="l" rtl="0">
              <a:spcBef>
                <a:spcPts val="560"/>
              </a:spcBef>
              <a:spcAft>
                <a:spcPts val="0"/>
              </a:spcAft>
              <a:buClr>
                <a:schemeClr val="dk1"/>
              </a:buClr>
              <a:buFont typeface="Arial"/>
              <a:buChar char="●"/>
              <a:defRPr sz="2800" b="0" i="0" u="none" strike="noStrike" cap="none" baseline="0">
                <a:solidFill>
                  <a:schemeClr val="dk1"/>
                </a:solidFill>
                <a:latin typeface="Arial"/>
                <a:ea typeface="Arial"/>
                <a:cs typeface="Arial"/>
                <a:sym typeface="Arial"/>
              </a:defRPr>
            </a:lvl2pPr>
            <a:lvl3pPr marL="1143000" marR="0" indent="-136525"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6002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74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53" name="Shape 53"/>
          <p:cNvSpPr txBox="1">
            <a:spLocks noGrp="1"/>
          </p:cNvSpPr>
          <p:nvPr>
            <p:ph type="dt" idx="10"/>
          </p:nvPr>
        </p:nvSpPr>
        <p:spPr>
          <a:xfrm>
            <a:off x="457200" y="6245225"/>
            <a:ext cx="2133599" cy="476249"/>
          </a:xfrm>
          <a:prstGeom prst="rect">
            <a:avLst/>
          </a:prstGeom>
          <a:noFill/>
          <a:ln>
            <a:noFill/>
          </a:ln>
        </p:spPr>
        <p:txBody>
          <a:bodyPr lIns="91425" tIns="91425" rIns="91425" bIns="91425" anchor="ctr" anchorCtr="0"/>
          <a:lstStyle>
            <a:lvl1pPr marL="0" marR="0" indent="0" algn="l" rtl="0">
              <a:spcBef>
                <a:spcPts val="0"/>
              </a:spcBef>
              <a:defRPr sz="1800" b="0" i="0" u="none" strike="noStrike" cap="none" baseline="0">
                <a:solidFill>
                  <a:schemeClr val="dk1"/>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54" name="Shape 54"/>
          <p:cNvSpPr txBox="1">
            <a:spLocks noGrp="1"/>
          </p:cNvSpPr>
          <p:nvPr>
            <p:ph type="ftr" idx="11"/>
          </p:nvPr>
        </p:nvSpPr>
        <p:spPr>
          <a:xfrm>
            <a:off x="3124200" y="6245225"/>
            <a:ext cx="2895600" cy="476249"/>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98989"/>
                </a:solidFill>
                <a:latin typeface="Arial"/>
                <a:ea typeface="Arial"/>
                <a:cs typeface="Arial"/>
                <a:sym typeface="Aria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55" name="Shape 55"/>
          <p:cNvSpPr txBox="1">
            <a:spLocks noGrp="1"/>
          </p:cNvSpPr>
          <p:nvPr>
            <p:ph type="sldNum" idx="12"/>
          </p:nvPr>
        </p:nvSpPr>
        <p:spPr>
          <a:xfrm>
            <a:off x="6553200" y="6245225"/>
            <a:ext cx="2133599" cy="476249"/>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sz="1200" b="0" i="0" u="none" strike="noStrike" cap="none" baseline="0">
              <a:solidFill>
                <a:srgbClr val="898989"/>
              </a:solidFill>
              <a:latin typeface="Arial"/>
              <a:ea typeface="Arial"/>
              <a:cs typeface="Arial"/>
              <a:sym typeface="Arial"/>
            </a:endParaRPr>
          </a:p>
          <a:p>
            <a:pPr lvl="1">
              <a:spcBef>
                <a:spcPts val="0"/>
              </a:spcBef>
              <a:buClr>
                <a:srgbClr val="000000"/>
              </a:buClr>
              <a:buFont typeface="Courier New"/>
              <a:buChar char="o"/>
            </a:pPr>
            <a:endParaRPr/>
          </a:p>
          <a:p>
            <a:pPr lvl="2">
              <a:spcBef>
                <a:spcPts val="0"/>
              </a:spcBef>
              <a:buClr>
                <a:srgbClr val="000000"/>
              </a:buClr>
              <a:buFont typeface="Wingdings"/>
              <a:buChar char="§"/>
            </a:pPr>
            <a:endParaRPr/>
          </a:p>
          <a:p>
            <a:pPr lvl="3">
              <a:spcBef>
                <a:spcPts val="0"/>
              </a:spcBef>
              <a:buClr>
                <a:srgbClr val="000000"/>
              </a:buClr>
              <a:buFont typeface="Arial"/>
              <a:buChar char="●"/>
            </a:pPr>
            <a:endParaRPr/>
          </a:p>
          <a:p>
            <a:pPr lvl="4">
              <a:spcBef>
                <a:spcPts val="0"/>
              </a:spcBef>
              <a:buClr>
                <a:srgbClr val="000000"/>
              </a:buClr>
              <a:buFont typeface="Courier New"/>
              <a:buChar char="o"/>
            </a:pPr>
            <a:endParaRPr/>
          </a:p>
          <a:p>
            <a:pPr lvl="5">
              <a:spcBef>
                <a:spcPts val="0"/>
              </a:spcBef>
              <a:buClr>
                <a:srgbClr val="000000"/>
              </a:buClr>
              <a:buFont typeface="Wingdings"/>
              <a:buChar char="§"/>
            </a:pPr>
            <a:endParaRPr/>
          </a:p>
          <a:p>
            <a:pPr lvl="6">
              <a:spcBef>
                <a:spcPts val="0"/>
              </a:spcBef>
              <a:buClr>
                <a:srgbClr val="000000"/>
              </a:buClr>
              <a:buFont typeface="Arial"/>
              <a:buChar char="●"/>
            </a:pPr>
            <a:endParaRPr/>
          </a:p>
          <a:p>
            <a:pPr lvl="7">
              <a:spcBef>
                <a:spcPts val="0"/>
              </a:spcBef>
              <a:buClr>
                <a:srgbClr val="000000"/>
              </a:buClr>
              <a:buFont typeface="Courier New"/>
              <a:buChar char="o"/>
            </a:pPr>
            <a:endParaRPr/>
          </a:p>
          <a:p>
            <a:pPr lvl="8">
              <a:spcBef>
                <a:spcPts val="0"/>
              </a:spcBef>
              <a:buClr>
                <a:srgbClr val="000000"/>
              </a:buClr>
              <a:buFont typeface="Wingdings"/>
              <a:buChar char="§"/>
            </a:pPr>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3" r:id="rId3"/>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457200" y="1219200"/>
            <a:ext cx="7772400" cy="1470024"/>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rgbClr val="003366"/>
              </a:buClr>
              <a:buSzPct val="25000"/>
              <a:buFont typeface="Arial"/>
              <a:buNone/>
            </a:pPr>
            <a:r>
              <a:rPr lang="en-US" sz="5400" b="0" i="0" u="none" strike="noStrike" cap="none" baseline="0" dirty="0">
                <a:solidFill>
                  <a:srgbClr val="003366"/>
                </a:solidFill>
                <a:latin typeface="Arial"/>
                <a:ea typeface="Arial"/>
                <a:cs typeface="Arial"/>
                <a:sym typeface="Arial"/>
              </a:rPr>
              <a:t>General Purpose Programmable Peripheral Devices</a:t>
            </a:r>
            <a:br>
              <a:rPr lang="en-US" sz="5400" b="0" i="0" u="none" strike="noStrike" cap="none" baseline="0" dirty="0">
                <a:solidFill>
                  <a:srgbClr val="003366"/>
                </a:solidFill>
                <a:latin typeface="Arial"/>
                <a:ea typeface="Arial"/>
                <a:cs typeface="Arial"/>
                <a:sym typeface="Arial"/>
              </a:rPr>
            </a:br>
            <a:endParaRPr lang="en-US" sz="7200" b="0" i="0" u="none" strike="noStrike" cap="none" baseline="0" dirty="0">
              <a:solidFill>
                <a:srgbClr val="003366"/>
              </a:solidFill>
              <a:latin typeface="Arial"/>
              <a:ea typeface="Arial"/>
              <a:cs typeface="Arial"/>
              <a:sym typeface="Arial"/>
            </a:endParaRPr>
          </a:p>
        </p:txBody>
      </p:sp>
      <p:sp>
        <p:nvSpPr>
          <p:cNvPr id="68" name="Shape 68"/>
          <p:cNvSpPr txBox="1">
            <a:spLocks noGrp="1"/>
          </p:cNvSpPr>
          <p:nvPr>
            <p:ph type="subTitle" idx="1"/>
          </p:nvPr>
        </p:nvSpPr>
        <p:spPr>
          <a:xfrm>
            <a:off x="1295400" y="4267200"/>
            <a:ext cx="6400799" cy="1752600"/>
          </a:xfrm>
          <a:prstGeom prst="rect">
            <a:avLst/>
          </a:prstGeom>
          <a:noFill/>
          <a:ln>
            <a:noFill/>
          </a:ln>
        </p:spPr>
        <p:txBody>
          <a:bodyPr lIns="91425" tIns="45700" rIns="91425" bIns="45700" anchor="t" anchorCtr="0">
            <a:noAutofit/>
          </a:bodyPr>
          <a:lstStyle/>
          <a:p>
            <a:pPr marL="0" marR="0" lvl="0" indent="0" algn="ctr" rtl="0">
              <a:spcBef>
                <a:spcPts val="640"/>
              </a:spcBef>
              <a:spcAft>
                <a:spcPts val="0"/>
              </a:spcAft>
              <a:buClr>
                <a:srgbClr val="003366"/>
              </a:buClr>
              <a:buSzPct val="25000"/>
              <a:buFont typeface="Arial"/>
              <a:buNone/>
            </a:pPr>
            <a:r>
              <a:rPr lang="en-US" sz="3200" b="0" i="0" u="none" strike="noStrike" cap="none" baseline="0" dirty="0" err="1" smtClean="0">
                <a:solidFill>
                  <a:srgbClr val="003366"/>
                </a:solidFill>
                <a:latin typeface="Arial"/>
                <a:ea typeface="Arial"/>
                <a:cs typeface="Arial"/>
                <a:sym typeface="Arial"/>
              </a:rPr>
              <a:t>K.Jayachitra</a:t>
            </a:r>
            <a:endParaRPr lang="en-US" sz="3200" b="0" i="0" u="none" strike="noStrike" cap="none" baseline="0" dirty="0">
              <a:solidFill>
                <a:srgbClr val="003366"/>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p:nvPr/>
        </p:nvSpPr>
        <p:spPr>
          <a:xfrm>
            <a:off x="304800" y="1447800"/>
            <a:ext cx="8229600" cy="4953000"/>
          </a:xfrm>
          <a:prstGeom prst="rect">
            <a:avLst/>
          </a:prstGeom>
          <a:noFill/>
          <a:ln>
            <a:noFill/>
          </a:ln>
        </p:spPr>
        <p:txBody>
          <a:bodyPr lIns="91425" tIns="45700" rIns="91425" bIns="45700" anchor="t" anchorCtr="0">
            <a:noAutofit/>
          </a:bodyPr>
          <a:lstStyle/>
          <a:p>
            <a:pPr>
              <a:spcBef>
                <a:spcPts val="0"/>
              </a:spcBef>
              <a:buNone/>
            </a:pPr>
            <a:endParaRPr/>
          </a:p>
        </p:txBody>
      </p:sp>
      <p:sp>
        <p:nvSpPr>
          <p:cNvPr id="126" name="Shape 126"/>
          <p:cNvSpPr txBox="1">
            <a:spLocks noGrp="1"/>
          </p:cNvSpPr>
          <p:nvPr>
            <p:ph type="title"/>
          </p:nvPr>
        </p:nvSpPr>
        <p:spPr>
          <a:xfrm>
            <a:off x="457200" y="292100"/>
            <a:ext cx="8229600" cy="622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4000" b="0" i="0" u="none" strike="noStrike" cap="none" baseline="0">
                <a:solidFill>
                  <a:schemeClr val="dk1"/>
                </a:solidFill>
                <a:latin typeface="Arial"/>
                <a:ea typeface="Arial"/>
                <a:cs typeface="Arial"/>
                <a:sym typeface="Arial"/>
              </a:rPr>
              <a:t>Function of pins:</a:t>
            </a:r>
          </a:p>
        </p:txBody>
      </p:sp>
      <p:sp>
        <p:nvSpPr>
          <p:cNvPr id="127" name="Shape 127"/>
          <p:cNvSpPr txBox="1"/>
          <p:nvPr/>
        </p:nvSpPr>
        <p:spPr>
          <a:xfrm>
            <a:off x="457200" y="1143000"/>
            <a:ext cx="8229600" cy="5105399"/>
          </a:xfrm>
          <a:prstGeom prst="rect">
            <a:avLst/>
          </a:prstGeom>
          <a:noFill/>
          <a:ln>
            <a:noFill/>
          </a:ln>
        </p:spPr>
        <p:txBody>
          <a:bodyPr lIns="91425" tIns="45700" rIns="91425" bIns="45700" anchor="t" anchorCtr="0">
            <a:noAutofit/>
          </a:bodyPr>
          <a:lstStyle/>
          <a:p>
            <a:pPr marL="0" marR="0" lvl="0" indent="0" algn="just" rtl="0">
              <a:lnSpc>
                <a:spcPct val="80000"/>
              </a:lnSpc>
              <a:spcBef>
                <a:spcPts val="480"/>
              </a:spcBef>
              <a:buClr>
                <a:schemeClr val="dk1"/>
              </a:buClr>
              <a:buSzPct val="25000"/>
              <a:buFont typeface="Arial"/>
              <a:buNone/>
            </a:pPr>
            <a:r>
              <a:rPr lang="en-US" sz="2400" b="1" i="0" u="none" strike="noStrike" cap="none" baseline="0">
                <a:solidFill>
                  <a:schemeClr val="dk1"/>
                </a:solidFill>
                <a:latin typeface="Arial"/>
                <a:ea typeface="Arial"/>
                <a:cs typeface="Arial"/>
                <a:sym typeface="Arial"/>
              </a:rPr>
              <a:t>PA</a:t>
            </a:r>
            <a:r>
              <a:rPr lang="en-US" sz="2400" b="1" i="0" u="none" strike="noStrike" cap="none" baseline="-25000">
                <a:solidFill>
                  <a:schemeClr val="dk1"/>
                </a:solidFill>
                <a:latin typeface="Arial"/>
                <a:ea typeface="Arial"/>
                <a:cs typeface="Arial"/>
                <a:sym typeface="Arial"/>
              </a:rPr>
              <a:t>0</a:t>
            </a:r>
            <a:r>
              <a:rPr lang="en-US" sz="2400" b="1" i="0" u="none" strike="noStrike" cap="none" baseline="0">
                <a:solidFill>
                  <a:schemeClr val="dk1"/>
                </a:solidFill>
                <a:latin typeface="Arial"/>
                <a:ea typeface="Arial"/>
                <a:cs typeface="Arial"/>
                <a:sym typeface="Arial"/>
              </a:rPr>
              <a:t>-PA</a:t>
            </a:r>
            <a:r>
              <a:rPr lang="en-US" sz="2400" b="1" i="0" u="none" strike="noStrike" cap="none" baseline="-25000">
                <a:solidFill>
                  <a:schemeClr val="dk1"/>
                </a:solidFill>
                <a:latin typeface="Arial"/>
                <a:ea typeface="Arial"/>
                <a:cs typeface="Arial"/>
                <a:sym typeface="Arial"/>
              </a:rPr>
              <a:t>7</a:t>
            </a:r>
            <a:r>
              <a:rPr lang="en-US" sz="2400" b="1" i="0" u="none" strike="noStrike" cap="none" baseline="0">
                <a:solidFill>
                  <a:schemeClr val="dk1"/>
                </a:solidFill>
                <a:latin typeface="Arial"/>
                <a:ea typeface="Arial"/>
                <a:cs typeface="Arial"/>
                <a:sym typeface="Arial"/>
              </a:rPr>
              <a:t>:</a:t>
            </a:r>
            <a:r>
              <a:rPr lang="en-US" sz="2400" b="0" i="0" u="none" strike="noStrike" cap="none" baseline="0">
                <a:solidFill>
                  <a:schemeClr val="dk1"/>
                </a:solidFill>
                <a:latin typeface="Arial"/>
                <a:ea typeface="Arial"/>
                <a:cs typeface="Arial"/>
                <a:sym typeface="Arial"/>
              </a:rPr>
              <a:t>It is the 8-bit bi-directional I/O pins used to send the data to peripheral or to receive the data from peripheral. </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0" indent="0" algn="just" rtl="0">
              <a:lnSpc>
                <a:spcPct val="80000"/>
              </a:lnSpc>
              <a:spcBef>
                <a:spcPts val="480"/>
              </a:spcBef>
              <a:buClr>
                <a:schemeClr val="dk1"/>
              </a:buClr>
              <a:buSzPct val="25000"/>
              <a:buFont typeface="Arial"/>
              <a:buNone/>
            </a:pPr>
            <a:r>
              <a:rPr lang="en-US" sz="2400" b="1" i="0" u="none" strike="noStrike" cap="none" baseline="0">
                <a:solidFill>
                  <a:schemeClr val="dk1"/>
                </a:solidFill>
                <a:latin typeface="Arial"/>
                <a:ea typeface="Arial"/>
                <a:cs typeface="Arial"/>
                <a:sym typeface="Arial"/>
              </a:rPr>
              <a:t>PB</a:t>
            </a:r>
            <a:r>
              <a:rPr lang="en-US" sz="2400" b="1" i="0" u="none" strike="noStrike" cap="none" baseline="-25000">
                <a:solidFill>
                  <a:schemeClr val="dk1"/>
                </a:solidFill>
                <a:latin typeface="Arial"/>
                <a:ea typeface="Arial"/>
                <a:cs typeface="Arial"/>
                <a:sym typeface="Arial"/>
              </a:rPr>
              <a:t>0</a:t>
            </a:r>
            <a:r>
              <a:rPr lang="en-US" sz="2400" b="1" i="0" u="none" strike="noStrike" cap="none" baseline="0">
                <a:solidFill>
                  <a:schemeClr val="dk1"/>
                </a:solidFill>
                <a:latin typeface="Arial"/>
                <a:ea typeface="Arial"/>
                <a:cs typeface="Arial"/>
                <a:sym typeface="Arial"/>
              </a:rPr>
              <a:t>-PB</a:t>
            </a:r>
            <a:r>
              <a:rPr lang="en-US" sz="2400" b="1" i="0" u="none" strike="noStrike" cap="none" baseline="-25000">
                <a:solidFill>
                  <a:schemeClr val="dk1"/>
                </a:solidFill>
                <a:latin typeface="Arial"/>
                <a:ea typeface="Arial"/>
                <a:cs typeface="Arial"/>
                <a:sym typeface="Arial"/>
              </a:rPr>
              <a:t>7</a:t>
            </a:r>
            <a:r>
              <a:rPr lang="en-US" sz="2400" b="0" i="0" u="none" strike="noStrike" cap="none" baseline="0">
                <a:solidFill>
                  <a:schemeClr val="dk1"/>
                </a:solidFill>
                <a:latin typeface="Arial"/>
                <a:ea typeface="Arial"/>
                <a:cs typeface="Arial"/>
                <a:sym typeface="Arial"/>
              </a:rPr>
              <a:t>:Similar to PA</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0" indent="0" algn="just" rtl="0">
              <a:lnSpc>
                <a:spcPct val="80000"/>
              </a:lnSpc>
              <a:spcBef>
                <a:spcPts val="480"/>
              </a:spcBef>
              <a:buClr>
                <a:schemeClr val="dk1"/>
              </a:buClr>
              <a:buSzPct val="25000"/>
              <a:buFont typeface="Arial"/>
              <a:buNone/>
            </a:pPr>
            <a:r>
              <a:rPr lang="en-US" sz="2400" b="1" i="0" u="none" strike="noStrike" cap="none" baseline="0">
                <a:solidFill>
                  <a:schemeClr val="dk1"/>
                </a:solidFill>
                <a:latin typeface="Arial"/>
                <a:ea typeface="Arial"/>
                <a:cs typeface="Arial"/>
                <a:sym typeface="Arial"/>
              </a:rPr>
              <a:t>PC</a:t>
            </a:r>
            <a:r>
              <a:rPr lang="en-US" sz="2400" b="1" i="0" u="none" strike="noStrike" cap="none" baseline="-25000">
                <a:solidFill>
                  <a:schemeClr val="dk1"/>
                </a:solidFill>
                <a:latin typeface="Arial"/>
                <a:ea typeface="Arial"/>
                <a:cs typeface="Arial"/>
                <a:sym typeface="Arial"/>
              </a:rPr>
              <a:t>0</a:t>
            </a:r>
            <a:r>
              <a:rPr lang="en-US" sz="2400" b="1" i="0" u="none" strike="noStrike" cap="none" baseline="0">
                <a:solidFill>
                  <a:schemeClr val="dk1"/>
                </a:solidFill>
                <a:latin typeface="Arial"/>
                <a:ea typeface="Arial"/>
                <a:cs typeface="Arial"/>
                <a:sym typeface="Arial"/>
              </a:rPr>
              <a:t>-PC</a:t>
            </a:r>
            <a:r>
              <a:rPr lang="en-US" sz="2400" b="1" i="0" u="none" strike="noStrike" cap="none" baseline="-25000">
                <a:solidFill>
                  <a:schemeClr val="dk1"/>
                </a:solidFill>
                <a:latin typeface="Arial"/>
                <a:ea typeface="Arial"/>
                <a:cs typeface="Arial"/>
                <a:sym typeface="Arial"/>
              </a:rPr>
              <a:t>7</a:t>
            </a:r>
            <a:r>
              <a:rPr lang="en-US" sz="2400" b="1" i="0" u="none" strike="noStrike" cap="none" baseline="0">
                <a:solidFill>
                  <a:schemeClr val="dk1"/>
                </a:solidFill>
                <a:latin typeface="Arial"/>
                <a:ea typeface="Arial"/>
                <a:cs typeface="Arial"/>
                <a:sym typeface="Arial"/>
              </a:rPr>
              <a:t>:</a:t>
            </a:r>
            <a:r>
              <a:rPr lang="en-US" sz="2400" b="0" i="0" u="none" strike="noStrike" cap="none" baseline="0">
                <a:solidFill>
                  <a:schemeClr val="dk1"/>
                </a:solidFill>
                <a:latin typeface="Arial"/>
                <a:ea typeface="Arial"/>
                <a:cs typeface="Arial"/>
                <a:sym typeface="Arial"/>
              </a:rPr>
              <a:t>This is also 8-bit bidirectional I/O pins. These lines are divided into two groups.</a:t>
            </a:r>
          </a:p>
          <a:p>
            <a:pPr marL="0" marR="0" lvl="0" indent="0" algn="just" rtl="0">
              <a:lnSpc>
                <a:spcPct val="80000"/>
              </a:lnSpc>
              <a:spcBef>
                <a:spcPts val="480"/>
              </a:spcBef>
              <a:buClr>
                <a:schemeClr val="dk1"/>
              </a:buClr>
              <a:buSzPct val="60416"/>
              <a:buFont typeface="Arial"/>
              <a:buChar char="●"/>
            </a:pPr>
            <a:r>
              <a:rPr lang="en-US" sz="2400" b="0" i="0" u="none" strike="noStrike" cap="none" baseline="0">
                <a:solidFill>
                  <a:schemeClr val="dk1"/>
                </a:solidFill>
                <a:latin typeface="Arial"/>
                <a:ea typeface="Arial"/>
                <a:cs typeface="Arial"/>
                <a:sym typeface="Arial"/>
              </a:rPr>
              <a:t>PC</a:t>
            </a:r>
            <a:r>
              <a:rPr lang="en-US" sz="2400" b="0" i="0" u="none" strike="noStrike" cap="none" baseline="-25000">
                <a:solidFill>
                  <a:schemeClr val="dk1"/>
                </a:solidFill>
                <a:latin typeface="Arial"/>
                <a:ea typeface="Arial"/>
                <a:cs typeface="Arial"/>
                <a:sym typeface="Arial"/>
              </a:rPr>
              <a:t>0</a:t>
            </a:r>
            <a:r>
              <a:rPr lang="en-US" sz="2400" b="0" i="0" u="none" strike="noStrike" cap="none" baseline="0">
                <a:solidFill>
                  <a:schemeClr val="dk1"/>
                </a:solidFill>
                <a:latin typeface="Arial"/>
                <a:ea typeface="Arial"/>
                <a:cs typeface="Arial"/>
                <a:sym typeface="Arial"/>
              </a:rPr>
              <a:t> to PC</a:t>
            </a:r>
            <a:r>
              <a:rPr lang="en-US" sz="2400" b="0" i="0" u="none" strike="noStrike" cap="none" baseline="-25000">
                <a:solidFill>
                  <a:schemeClr val="dk1"/>
                </a:solidFill>
                <a:latin typeface="Arial"/>
                <a:ea typeface="Arial"/>
                <a:cs typeface="Arial"/>
                <a:sym typeface="Arial"/>
              </a:rPr>
              <a:t>3</a:t>
            </a:r>
            <a:r>
              <a:rPr lang="en-US" sz="2400" b="0" i="0" u="none" strike="noStrike" cap="none" baseline="0">
                <a:solidFill>
                  <a:schemeClr val="dk1"/>
                </a:solidFill>
                <a:latin typeface="Arial"/>
                <a:ea typeface="Arial"/>
                <a:cs typeface="Arial"/>
                <a:sym typeface="Arial"/>
              </a:rPr>
              <a:t>(Lower Groups)</a:t>
            </a:r>
          </a:p>
          <a:p>
            <a:pPr marL="0" marR="0" lvl="0" indent="0" algn="just" rtl="0">
              <a:lnSpc>
                <a:spcPct val="80000"/>
              </a:lnSpc>
              <a:spcBef>
                <a:spcPts val="480"/>
              </a:spcBef>
              <a:buClr>
                <a:schemeClr val="dk1"/>
              </a:buClr>
              <a:buSzPct val="60416"/>
              <a:buFont typeface="Arial"/>
              <a:buChar char="●"/>
            </a:pPr>
            <a:r>
              <a:rPr lang="en-US" sz="2400" b="0" i="0" u="none" strike="noStrike" cap="none" baseline="0">
                <a:solidFill>
                  <a:schemeClr val="dk1"/>
                </a:solidFill>
                <a:latin typeface="Arial"/>
                <a:ea typeface="Arial"/>
                <a:cs typeface="Arial"/>
                <a:sym typeface="Arial"/>
              </a:rPr>
              <a:t>PC</a:t>
            </a:r>
            <a:r>
              <a:rPr lang="en-US" sz="2400" b="0" i="0" u="none" strike="noStrike" cap="none" baseline="-25000">
                <a:solidFill>
                  <a:schemeClr val="dk1"/>
                </a:solidFill>
                <a:latin typeface="Arial"/>
                <a:ea typeface="Arial"/>
                <a:cs typeface="Arial"/>
                <a:sym typeface="Arial"/>
              </a:rPr>
              <a:t>4</a:t>
            </a:r>
            <a:r>
              <a:rPr lang="en-US" sz="2400" b="0" i="0" u="none" strike="noStrike" cap="none" baseline="0">
                <a:solidFill>
                  <a:schemeClr val="dk1"/>
                </a:solidFill>
                <a:latin typeface="Arial"/>
                <a:ea typeface="Arial"/>
                <a:cs typeface="Arial"/>
                <a:sym typeface="Arial"/>
              </a:rPr>
              <a:t> to PC</a:t>
            </a:r>
            <a:r>
              <a:rPr lang="en-US" sz="2400" b="0" i="0" u="none" strike="noStrike" cap="none" baseline="-25000">
                <a:solidFill>
                  <a:schemeClr val="dk1"/>
                </a:solidFill>
                <a:latin typeface="Arial"/>
                <a:ea typeface="Arial"/>
                <a:cs typeface="Arial"/>
                <a:sym typeface="Arial"/>
              </a:rPr>
              <a:t>7</a:t>
            </a:r>
            <a:r>
              <a:rPr lang="en-US" sz="2400" b="0" i="0" u="none" strike="noStrike" cap="none" baseline="0">
                <a:solidFill>
                  <a:schemeClr val="dk1"/>
                </a:solidFill>
                <a:latin typeface="Arial"/>
                <a:ea typeface="Arial"/>
                <a:cs typeface="Arial"/>
                <a:sym typeface="Arial"/>
              </a:rPr>
              <a:t> (Higher groups)</a:t>
            </a:r>
          </a:p>
          <a:p>
            <a:pPr marL="0" marR="0" lvl="0" indent="0" algn="just" rtl="0">
              <a:lnSpc>
                <a:spcPct val="80000"/>
              </a:lnSpc>
              <a:spcBef>
                <a:spcPts val="480"/>
              </a:spcBef>
              <a:buClr>
                <a:schemeClr val="dk1"/>
              </a:buClr>
              <a:buSzPct val="25000"/>
              <a:buFont typeface="Arial"/>
              <a:buNone/>
            </a:pPr>
            <a:r>
              <a:rPr lang="en-US" sz="2400" b="0" i="0" u="none" strike="noStrike" cap="none" baseline="0">
                <a:solidFill>
                  <a:schemeClr val="dk1"/>
                </a:solidFill>
                <a:latin typeface="Arial"/>
                <a:ea typeface="Arial"/>
                <a:cs typeface="Arial"/>
                <a:sym typeface="Arial"/>
              </a:rPr>
              <a:t>   </a:t>
            </a:r>
          </a:p>
          <a:p>
            <a:pPr marL="0" marR="0" lvl="0" indent="0" algn="just" rtl="0">
              <a:lnSpc>
                <a:spcPct val="80000"/>
              </a:lnSpc>
              <a:spcBef>
                <a:spcPts val="480"/>
              </a:spcBef>
              <a:buClr>
                <a:schemeClr val="dk1"/>
              </a:buClr>
              <a:buSzPct val="25000"/>
              <a:buFont typeface="Arial"/>
              <a:buNone/>
            </a:pPr>
            <a:r>
              <a:rPr lang="en-US" sz="2400" b="0" i="0" u="none" strike="noStrike" cap="none" baseline="0">
                <a:solidFill>
                  <a:schemeClr val="dk1"/>
                </a:solidFill>
                <a:latin typeface="Arial"/>
                <a:ea typeface="Arial"/>
                <a:cs typeface="Arial"/>
                <a:sym typeface="Arial"/>
              </a:rPr>
              <a:t>These two groups working in separately using 4 data’s.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304800" y="1447800"/>
            <a:ext cx="8229600" cy="4953000"/>
          </a:xfrm>
          <a:prstGeom prst="rect">
            <a:avLst/>
          </a:prstGeom>
          <a:noFill/>
          <a:ln>
            <a:noFill/>
          </a:ln>
        </p:spPr>
        <p:txBody>
          <a:bodyPr lIns="91425" tIns="45700" rIns="91425" bIns="45700" anchor="t" anchorCtr="0">
            <a:noAutofit/>
          </a:bodyPr>
          <a:lstStyle/>
          <a:p>
            <a:pPr>
              <a:spcBef>
                <a:spcPts val="0"/>
              </a:spcBef>
              <a:buNone/>
            </a:pPr>
            <a:endParaRPr/>
          </a:p>
        </p:txBody>
      </p:sp>
      <p:pic>
        <p:nvPicPr>
          <p:cNvPr id="133" name="Shape 133"/>
          <p:cNvPicPr preferRelativeResize="0"/>
          <p:nvPr/>
        </p:nvPicPr>
        <p:blipFill>
          <a:blip r:embed="rId3">
            <a:alphaModFix/>
          </a:blip>
          <a:stretch>
            <a:fillRect/>
          </a:stretch>
        </p:blipFill>
        <p:spPr>
          <a:xfrm>
            <a:off x="4724400" y="2362200"/>
            <a:ext cx="4191000" cy="3735387"/>
          </a:xfrm>
          <a:prstGeom prst="rect">
            <a:avLst/>
          </a:prstGeom>
          <a:noFill/>
          <a:ln>
            <a:noFill/>
          </a:ln>
        </p:spPr>
      </p:pic>
      <p:sp>
        <p:nvSpPr>
          <p:cNvPr id="134" name="Shape 134"/>
          <p:cNvSpPr txBox="1"/>
          <p:nvPr/>
        </p:nvSpPr>
        <p:spPr>
          <a:xfrm>
            <a:off x="304800" y="381000"/>
            <a:ext cx="8229600" cy="1676399"/>
          </a:xfrm>
          <a:prstGeom prst="rect">
            <a:avLst/>
          </a:prstGeom>
          <a:noFill/>
          <a:ln>
            <a:noFill/>
          </a:ln>
        </p:spPr>
        <p:txBody>
          <a:bodyPr lIns="91425" tIns="45700" rIns="91425" bIns="45700" anchor="t" anchorCtr="0">
            <a:noAutofit/>
          </a:bodyPr>
          <a:lstStyle/>
          <a:p>
            <a:pPr marL="0" marR="0" lvl="0" indent="342900" algn="l" rtl="0">
              <a:spcBef>
                <a:spcPts val="360"/>
              </a:spcBef>
              <a:buClr>
                <a:schemeClr val="dk1"/>
              </a:buClr>
              <a:buSzPct val="61111"/>
              <a:buFont typeface="Arial"/>
              <a:buChar char="●"/>
            </a:pPr>
            <a:r>
              <a:rPr lang="en-US" sz="1800" b="1" i="0" u="none" strike="noStrike" cap="none" baseline="0">
                <a:solidFill>
                  <a:schemeClr val="dk1"/>
                </a:solidFill>
                <a:latin typeface="Arial"/>
                <a:ea typeface="Arial"/>
                <a:cs typeface="Arial"/>
                <a:sym typeface="Arial"/>
              </a:rPr>
              <a:t>Example:</a:t>
            </a:r>
          </a:p>
          <a:p>
            <a:pPr marL="0" marR="0" lvl="1" indent="736600" algn="l" rtl="0">
              <a:spcBef>
                <a:spcPts val="360"/>
              </a:spcBef>
              <a:buClr>
                <a:schemeClr val="dk1"/>
              </a:buClr>
              <a:buSzPct val="61111"/>
              <a:buFont typeface="Arial"/>
              <a:buChar char="●"/>
            </a:pPr>
            <a:r>
              <a:rPr lang="en-US" sz="1800" b="0" i="0" u="none" strike="noStrike" cap="none" baseline="0">
                <a:solidFill>
                  <a:schemeClr val="dk1"/>
                </a:solidFill>
                <a:latin typeface="Arial"/>
                <a:ea typeface="Arial"/>
                <a:cs typeface="Arial"/>
                <a:sym typeface="Arial"/>
              </a:rPr>
              <a:t>The port address is determined by CS, A</a:t>
            </a:r>
            <a:r>
              <a:rPr lang="en-US" sz="1800" b="0" i="0" u="none" strike="noStrike" cap="none" baseline="-25000">
                <a:solidFill>
                  <a:schemeClr val="dk1"/>
                </a:solidFill>
                <a:latin typeface="Arial"/>
                <a:ea typeface="Arial"/>
                <a:cs typeface="Arial"/>
                <a:sym typeface="Arial"/>
              </a:rPr>
              <a:t>0</a:t>
            </a:r>
            <a:r>
              <a:rPr lang="en-US" sz="1800" b="0" i="0" u="none" strike="noStrike" cap="none" baseline="0">
                <a:solidFill>
                  <a:schemeClr val="dk1"/>
                </a:solidFill>
                <a:latin typeface="Arial"/>
                <a:ea typeface="Arial"/>
                <a:cs typeface="Arial"/>
                <a:sym typeface="Arial"/>
              </a:rPr>
              <a:t> and A</a:t>
            </a:r>
            <a:r>
              <a:rPr lang="en-US" sz="1800" b="0" i="0" u="none" strike="noStrike" cap="none" baseline="-25000">
                <a:solidFill>
                  <a:schemeClr val="dk1"/>
                </a:solidFill>
                <a:latin typeface="Arial"/>
                <a:ea typeface="Arial"/>
                <a:cs typeface="Arial"/>
                <a:sym typeface="Arial"/>
              </a:rPr>
              <a:t>1</a:t>
            </a:r>
            <a:r>
              <a:rPr lang="en-US" sz="1800" b="0" i="0" u="none" strike="noStrike" cap="none" baseline="0">
                <a:solidFill>
                  <a:schemeClr val="dk1"/>
                </a:solidFill>
                <a:latin typeface="Arial"/>
                <a:ea typeface="Arial"/>
                <a:cs typeface="Arial"/>
                <a:sym typeface="Arial"/>
              </a:rPr>
              <a:t> pins.  </a:t>
            </a:r>
          </a:p>
          <a:p>
            <a:pPr marL="0" marR="0" lvl="1" indent="736600" algn="l" rtl="0">
              <a:spcBef>
                <a:spcPts val="360"/>
              </a:spcBef>
              <a:buClr>
                <a:schemeClr val="dk1"/>
              </a:buClr>
              <a:buSzPct val="61111"/>
              <a:buFont typeface="Arial"/>
              <a:buChar char="●"/>
            </a:pPr>
            <a:r>
              <a:rPr lang="en-US" sz="1800" b="0" i="0" u="none" strike="noStrike" cap="none" baseline="0">
                <a:solidFill>
                  <a:schemeClr val="dk1"/>
                </a:solidFill>
                <a:latin typeface="Arial"/>
                <a:ea typeface="Arial"/>
                <a:cs typeface="Arial"/>
                <a:sym typeface="Arial"/>
              </a:rPr>
              <a:t>CS is active low when A</a:t>
            </a:r>
            <a:r>
              <a:rPr lang="en-US" sz="1800" b="0" i="0" u="none" strike="noStrike" cap="none" baseline="-25000">
                <a:solidFill>
                  <a:schemeClr val="dk1"/>
                </a:solidFill>
                <a:latin typeface="Arial"/>
                <a:ea typeface="Arial"/>
                <a:cs typeface="Arial"/>
                <a:sym typeface="Arial"/>
              </a:rPr>
              <a:t>7</a:t>
            </a:r>
            <a:r>
              <a:rPr lang="en-US" sz="1800" b="0" i="0" u="none" strike="noStrike" cap="none" baseline="0">
                <a:solidFill>
                  <a:schemeClr val="dk1"/>
                </a:solidFill>
                <a:latin typeface="Arial"/>
                <a:ea typeface="Arial"/>
                <a:cs typeface="Arial"/>
                <a:sym typeface="Arial"/>
              </a:rPr>
              <a:t> = 1 and A</a:t>
            </a:r>
            <a:r>
              <a:rPr lang="en-US" sz="1800" b="0" i="0" u="none" strike="noStrike" cap="none" baseline="-25000">
                <a:solidFill>
                  <a:schemeClr val="dk1"/>
                </a:solidFill>
                <a:latin typeface="Arial"/>
                <a:ea typeface="Arial"/>
                <a:cs typeface="Arial"/>
                <a:sym typeface="Arial"/>
              </a:rPr>
              <a:t>6</a:t>
            </a:r>
            <a:r>
              <a:rPr lang="en-US" sz="1800" b="0" i="0" u="none" strike="noStrike" cap="none" baseline="0">
                <a:solidFill>
                  <a:schemeClr val="dk1"/>
                </a:solidFill>
                <a:latin typeface="Arial"/>
                <a:ea typeface="Arial"/>
                <a:cs typeface="Arial"/>
                <a:sym typeface="Arial"/>
              </a:rPr>
              <a:t> to A</a:t>
            </a:r>
            <a:r>
              <a:rPr lang="en-US" sz="1800" b="0" i="0" u="none" strike="noStrike" cap="none" baseline="-25000">
                <a:solidFill>
                  <a:schemeClr val="dk1"/>
                </a:solidFill>
                <a:latin typeface="Arial"/>
                <a:ea typeface="Arial"/>
                <a:cs typeface="Arial"/>
                <a:sym typeface="Arial"/>
              </a:rPr>
              <a:t>2</a:t>
            </a:r>
            <a:r>
              <a:rPr lang="en-US" sz="1800" b="0" i="0" u="none" strike="noStrike" cap="none" baseline="0">
                <a:solidFill>
                  <a:schemeClr val="dk1"/>
                </a:solidFill>
                <a:latin typeface="Arial"/>
                <a:ea typeface="Arial"/>
                <a:cs typeface="Arial"/>
                <a:sym typeface="Arial"/>
              </a:rPr>
              <a:t> are at logic 0. </a:t>
            </a:r>
          </a:p>
          <a:p>
            <a:pPr marL="0" marR="0" lvl="1" indent="736600" algn="l" rtl="0">
              <a:spcBef>
                <a:spcPts val="360"/>
              </a:spcBef>
              <a:buClr>
                <a:schemeClr val="dk1"/>
              </a:buClr>
              <a:buSzPct val="61111"/>
              <a:buFont typeface="Arial"/>
              <a:buChar char="●"/>
            </a:pPr>
            <a:r>
              <a:rPr lang="en-US" sz="1800" b="0" i="0" u="none" strike="noStrike" cap="none" baseline="0">
                <a:solidFill>
                  <a:schemeClr val="dk1"/>
                </a:solidFill>
                <a:latin typeface="Arial"/>
                <a:ea typeface="Arial"/>
                <a:cs typeface="Arial"/>
                <a:sym typeface="Arial"/>
              </a:rPr>
              <a:t>When the signal is combined with A</a:t>
            </a:r>
            <a:r>
              <a:rPr lang="en-US" sz="1800" b="0" i="0" u="none" strike="noStrike" cap="none" baseline="-25000">
                <a:solidFill>
                  <a:schemeClr val="dk1"/>
                </a:solidFill>
                <a:latin typeface="Arial"/>
                <a:ea typeface="Arial"/>
                <a:cs typeface="Arial"/>
                <a:sym typeface="Arial"/>
              </a:rPr>
              <a:t>0</a:t>
            </a:r>
            <a:r>
              <a:rPr lang="en-US" sz="1800" b="0" i="0" u="none" strike="noStrike" cap="none" baseline="0">
                <a:solidFill>
                  <a:schemeClr val="dk1"/>
                </a:solidFill>
                <a:latin typeface="Arial"/>
                <a:ea typeface="Arial"/>
                <a:cs typeface="Arial"/>
                <a:sym typeface="Arial"/>
              </a:rPr>
              <a:t> and A</a:t>
            </a:r>
            <a:r>
              <a:rPr lang="en-US" sz="1800" b="0" i="0" u="none" strike="noStrike" cap="none" baseline="-25000">
                <a:solidFill>
                  <a:schemeClr val="dk1"/>
                </a:solidFill>
                <a:latin typeface="Arial"/>
                <a:ea typeface="Arial"/>
                <a:cs typeface="Arial"/>
                <a:sym typeface="Arial"/>
              </a:rPr>
              <a:t>1</a:t>
            </a:r>
            <a:r>
              <a:rPr lang="en-US" sz="1800" b="0" i="0" u="none" strike="noStrike" cap="none" baseline="0">
                <a:solidFill>
                  <a:schemeClr val="dk1"/>
                </a:solidFill>
                <a:latin typeface="Arial"/>
                <a:ea typeface="Arial"/>
                <a:cs typeface="Arial"/>
                <a:sym typeface="Arial"/>
              </a:rPr>
              <a:t>, the port address is 80H to 83H as shown in Figure.</a:t>
            </a:r>
          </a:p>
        </p:txBody>
      </p:sp>
      <p:pic>
        <p:nvPicPr>
          <p:cNvPr id="135" name="Shape 135"/>
          <p:cNvPicPr preferRelativeResize="0"/>
          <p:nvPr/>
        </p:nvPicPr>
        <p:blipFill>
          <a:blip r:embed="rId4">
            <a:alphaModFix/>
          </a:blip>
          <a:stretch>
            <a:fillRect/>
          </a:stretch>
        </p:blipFill>
        <p:spPr>
          <a:xfrm>
            <a:off x="304800" y="2514600"/>
            <a:ext cx="4267199" cy="35051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p:nvPr/>
        </p:nvSpPr>
        <p:spPr>
          <a:xfrm>
            <a:off x="6553200" y="6245225"/>
            <a:ext cx="2133599" cy="476249"/>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1200" b="0" i="0" u="none" strike="noStrike" cap="none" baseline="0">
                <a:solidFill>
                  <a:srgbClr val="898989"/>
                </a:solidFill>
                <a:latin typeface="Arial"/>
                <a:ea typeface="Arial"/>
                <a:cs typeface="Arial"/>
                <a:sym typeface="Arial"/>
              </a:rPr>
              <a:t>*</a:t>
            </a:r>
          </a:p>
        </p:txBody>
      </p:sp>
      <p:sp>
        <p:nvSpPr>
          <p:cNvPr id="193" name="Shape 19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3600" b="0" i="0" u="none" strike="noStrike" cap="none" baseline="0">
                <a:solidFill>
                  <a:schemeClr val="accent2"/>
                </a:solidFill>
                <a:latin typeface="Arial"/>
                <a:ea typeface="Arial"/>
                <a:cs typeface="Arial"/>
                <a:sym typeface="Arial"/>
              </a:rPr>
              <a:t>8255 PIA: Example</a:t>
            </a:r>
          </a:p>
        </p:txBody>
      </p:sp>
      <p:sp>
        <p:nvSpPr>
          <p:cNvPr id="194" name="Shape 194"/>
          <p:cNvSpPr txBox="1">
            <a:spLocks noGrp="1"/>
          </p:cNvSpPr>
          <p:nvPr>
            <p:ph type="body" idx="1"/>
          </p:nvPr>
        </p:nvSpPr>
        <p:spPr>
          <a:xfrm>
            <a:off x="457200" y="1371600"/>
            <a:ext cx="8381999" cy="2666999"/>
          </a:xfrm>
          <a:prstGeom prst="rect">
            <a:avLst/>
          </a:prstGeom>
          <a:noFill/>
          <a:ln>
            <a:noFill/>
          </a:ln>
        </p:spPr>
        <p:txBody>
          <a:bodyPr lIns="91425" tIns="45700" rIns="91425" bIns="45700" anchor="t" anchorCtr="0">
            <a:noAutofit/>
          </a:bodyPr>
          <a:lstStyle/>
          <a:p>
            <a:pPr marL="342900" marR="0" lvl="0" indent="-342900" algn="l" rtl="0">
              <a:spcBef>
                <a:spcPts val="400"/>
              </a:spcBef>
              <a:spcAft>
                <a:spcPts val="0"/>
              </a:spcAft>
              <a:buClr>
                <a:schemeClr val="dk1"/>
              </a:buClr>
              <a:buSzPct val="60000"/>
              <a:buFont typeface="Arial"/>
              <a:buChar char="●"/>
            </a:pPr>
            <a:r>
              <a:rPr lang="en-US" sz="2000" b="1" i="0" u="none" strike="noStrike" cap="none" baseline="0">
                <a:solidFill>
                  <a:schemeClr val="dk1"/>
                </a:solidFill>
                <a:latin typeface="Arial"/>
                <a:ea typeface="Arial"/>
                <a:cs typeface="Arial"/>
                <a:sym typeface="Arial"/>
              </a:rPr>
              <a:t>Solutions:</a:t>
            </a:r>
          </a:p>
          <a:p>
            <a:pPr marL="742950" marR="0" lvl="1" indent="-285750" algn="l" rtl="0">
              <a:spcBef>
                <a:spcPts val="400"/>
              </a:spcBef>
              <a:spcAft>
                <a:spcPts val="0"/>
              </a:spcAft>
              <a:buClr>
                <a:schemeClr val="dk1"/>
              </a:buClr>
              <a:buSzPct val="60000"/>
              <a:buFont typeface="Arial"/>
              <a:buChar char="●"/>
            </a:pPr>
            <a:r>
              <a:rPr lang="en-US" sz="2000" b="0" i="0" u="none" strike="noStrike" cap="none" baseline="0">
                <a:solidFill>
                  <a:schemeClr val="dk1"/>
                </a:solidFill>
                <a:latin typeface="Arial"/>
                <a:ea typeface="Arial"/>
                <a:cs typeface="Arial"/>
                <a:sym typeface="Arial"/>
              </a:rPr>
              <a:t>Port Address :</a:t>
            </a:r>
          </a:p>
          <a:p>
            <a:pPr marL="1143000" marR="0" lvl="2" indent="-228600" algn="l" rtl="0">
              <a:spcBef>
                <a:spcPts val="400"/>
              </a:spcBef>
              <a:spcAft>
                <a:spcPts val="0"/>
              </a:spcAft>
              <a:buClr>
                <a:schemeClr val="dk1"/>
              </a:buClr>
              <a:buSzPct val="60000"/>
              <a:buFont typeface="Arial"/>
              <a:buChar char="●"/>
            </a:pPr>
            <a:r>
              <a:rPr lang="en-US" sz="2000" b="0" i="0" u="none" strike="noStrike" cap="none" baseline="0">
                <a:solidFill>
                  <a:schemeClr val="dk1"/>
                </a:solidFill>
                <a:latin typeface="Arial"/>
                <a:ea typeface="Arial"/>
                <a:cs typeface="Arial"/>
                <a:sym typeface="Arial"/>
              </a:rPr>
              <a:t>It is actually an I/O memory map.</a:t>
            </a:r>
          </a:p>
          <a:p>
            <a:pPr marL="1143000" marR="0" lvl="2" indent="-228600" algn="l" rtl="0">
              <a:spcBef>
                <a:spcPts val="400"/>
              </a:spcBef>
              <a:spcAft>
                <a:spcPts val="0"/>
              </a:spcAft>
              <a:buClr>
                <a:schemeClr val="dk1"/>
              </a:buClr>
              <a:buSzPct val="60000"/>
              <a:buFont typeface="Arial"/>
              <a:buChar char="●"/>
            </a:pPr>
            <a:r>
              <a:rPr lang="en-US" sz="2000" b="0" i="0" u="none" strike="noStrike" cap="none" baseline="0">
                <a:solidFill>
                  <a:schemeClr val="dk1"/>
                </a:solidFill>
                <a:latin typeface="Arial"/>
                <a:ea typeface="Arial"/>
                <a:cs typeface="Arial"/>
                <a:sym typeface="Arial"/>
              </a:rPr>
              <a:t>When A</a:t>
            </a:r>
            <a:r>
              <a:rPr lang="en-US" sz="2000" b="0" i="0" u="none" strike="noStrike" cap="none" baseline="-25000">
                <a:solidFill>
                  <a:schemeClr val="dk1"/>
                </a:solidFill>
                <a:latin typeface="Arial"/>
                <a:ea typeface="Arial"/>
                <a:cs typeface="Arial"/>
                <a:sym typeface="Arial"/>
              </a:rPr>
              <a:t>15</a:t>
            </a:r>
            <a:r>
              <a:rPr lang="en-US" sz="2000" b="0" i="0" u="none" strike="noStrike" cap="none" baseline="0">
                <a:solidFill>
                  <a:schemeClr val="dk1"/>
                </a:solidFill>
                <a:latin typeface="Arial"/>
                <a:ea typeface="Arial"/>
                <a:cs typeface="Arial"/>
                <a:sym typeface="Arial"/>
              </a:rPr>
              <a:t> is active high, Chip Select signal is activated.</a:t>
            </a:r>
          </a:p>
          <a:p>
            <a:pPr marL="1143000" marR="0" lvl="2" indent="-228600" algn="l" rtl="0">
              <a:spcBef>
                <a:spcPts val="400"/>
              </a:spcBef>
              <a:spcAft>
                <a:spcPts val="0"/>
              </a:spcAft>
              <a:buClr>
                <a:schemeClr val="dk1"/>
              </a:buClr>
              <a:buSzPct val="60000"/>
              <a:buFont typeface="Arial"/>
              <a:buChar char="●"/>
            </a:pPr>
            <a:r>
              <a:rPr lang="en-US" sz="2000" b="0" i="0" u="none" strike="noStrike" cap="none" baseline="0">
                <a:solidFill>
                  <a:schemeClr val="dk1"/>
                </a:solidFill>
                <a:latin typeface="Arial"/>
                <a:ea typeface="Arial"/>
                <a:cs typeface="Arial"/>
                <a:sym typeface="Arial"/>
              </a:rPr>
              <a:t>Assuming all don’t care signals are at logic 0, therefore ports’ address are as follows:</a:t>
            </a:r>
          </a:p>
        </p:txBody>
      </p:sp>
      <p:pic>
        <p:nvPicPr>
          <p:cNvPr id="195" name="Shape 195"/>
          <p:cNvPicPr preferRelativeResize="0"/>
          <p:nvPr/>
        </p:nvPicPr>
        <p:blipFill>
          <a:blip r:embed="rId3">
            <a:alphaModFix/>
          </a:blip>
          <a:stretch>
            <a:fillRect/>
          </a:stretch>
        </p:blipFill>
        <p:spPr>
          <a:xfrm>
            <a:off x="914400" y="3886200"/>
            <a:ext cx="6324599" cy="16636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292100"/>
            <a:ext cx="8229600" cy="622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4000" b="1" i="0" u="none" strike="noStrike" cap="none" baseline="0">
                <a:solidFill>
                  <a:schemeClr val="dk1"/>
                </a:solidFill>
                <a:latin typeface="Arial"/>
                <a:ea typeface="Arial"/>
                <a:cs typeface="Arial"/>
                <a:sym typeface="Arial"/>
              </a:rPr>
              <a:t>8255A</a:t>
            </a:r>
          </a:p>
        </p:txBody>
      </p:sp>
      <p:sp>
        <p:nvSpPr>
          <p:cNvPr id="141" name="Shape 141"/>
          <p:cNvSpPr txBox="1"/>
          <p:nvPr/>
        </p:nvSpPr>
        <p:spPr>
          <a:xfrm>
            <a:off x="457200" y="1066800"/>
            <a:ext cx="8305799" cy="5410200"/>
          </a:xfrm>
          <a:prstGeom prst="rect">
            <a:avLst/>
          </a:prstGeom>
          <a:noFill/>
          <a:ln>
            <a:noFill/>
          </a:ln>
        </p:spPr>
        <p:txBody>
          <a:bodyPr lIns="91425" tIns="45700" rIns="91425" bIns="45700" anchor="t" anchorCtr="0">
            <a:noAutofit/>
          </a:bodyPr>
          <a:lstStyle/>
          <a:p>
            <a:pPr marL="0" marR="0" lvl="0" indent="0" algn="just" rtl="0">
              <a:spcBef>
                <a:spcPts val="480"/>
              </a:spcBef>
              <a:buClr>
                <a:schemeClr val="dk1"/>
              </a:buClr>
              <a:buSzPct val="60416"/>
              <a:buFont typeface="Arial"/>
              <a:buChar char="●"/>
            </a:pPr>
            <a:r>
              <a:rPr lang="en-US" sz="2400" b="1" i="0" u="none" strike="noStrike" cap="none" baseline="0" dirty="0">
                <a:solidFill>
                  <a:schemeClr val="dk1"/>
                </a:solidFill>
                <a:latin typeface="Arial"/>
                <a:ea typeface="Arial"/>
                <a:cs typeface="Arial"/>
                <a:sym typeface="Arial"/>
              </a:rPr>
              <a:t>Control Word:</a:t>
            </a:r>
          </a:p>
          <a:p>
            <a:pPr marL="0" marR="0" lvl="1" indent="0" algn="just" rtl="0">
              <a:spcBef>
                <a:spcPts val="480"/>
              </a:spcBef>
              <a:buClr>
                <a:schemeClr val="dk1"/>
              </a:buClr>
              <a:buSzPct val="120000"/>
              <a:buFont typeface="Courier New"/>
              <a:buChar char="o"/>
            </a:pPr>
            <a:r>
              <a:rPr lang="en-US" sz="2000" b="0" i="0" u="none" strike="noStrike" cap="none" baseline="0" dirty="0">
                <a:solidFill>
                  <a:schemeClr val="dk1"/>
                </a:solidFill>
                <a:latin typeface="Arial"/>
                <a:ea typeface="Arial"/>
                <a:cs typeface="Arial"/>
                <a:sym typeface="Arial"/>
              </a:rPr>
              <a:t> </a:t>
            </a:r>
            <a:r>
              <a:rPr lang="en-US" sz="2400" b="0" i="0" u="none" strike="noStrike" cap="none" baseline="0" dirty="0">
                <a:solidFill>
                  <a:schemeClr val="dk1"/>
                </a:solidFill>
                <a:latin typeface="Arial"/>
                <a:ea typeface="Arial"/>
                <a:cs typeface="Arial"/>
                <a:sym typeface="Arial"/>
              </a:rPr>
              <a:t>Figure shows the function of control register, the content in this register is known as Control Word which determines input/output ports</a:t>
            </a:r>
            <a:r>
              <a:rPr lang="en-US" sz="2400" b="0" i="0" u="none" strike="noStrike" cap="none" baseline="0" dirty="0" smtClean="0">
                <a:solidFill>
                  <a:schemeClr val="dk1"/>
                </a:solidFill>
                <a:latin typeface="Arial"/>
                <a:ea typeface="Arial"/>
                <a:cs typeface="Arial"/>
                <a:sym typeface="Arial"/>
              </a:rPr>
              <a:t>.</a:t>
            </a:r>
            <a:endParaRPr sz="1800" b="0" i="0" u="none" strike="noStrike" cap="none" baseline="0" dirty="0">
              <a:solidFill>
                <a:schemeClr val="dk1"/>
              </a:solidFill>
              <a:latin typeface="Arial"/>
              <a:ea typeface="Arial"/>
              <a:cs typeface="Arial"/>
              <a:sym typeface="Arial"/>
            </a:endParaRPr>
          </a:p>
          <a:p>
            <a:pPr marL="0" marR="0" lvl="1" indent="0" algn="just" rtl="0">
              <a:spcBef>
                <a:spcPts val="480"/>
              </a:spcBef>
              <a:buClr>
                <a:schemeClr val="dk1"/>
              </a:buClr>
              <a:buSzPct val="100000"/>
              <a:buFont typeface="Courier New"/>
              <a:buChar char="o"/>
            </a:pPr>
            <a:r>
              <a:rPr lang="en-US" sz="2400" b="0" i="0" u="none" strike="noStrike" cap="none" baseline="0" dirty="0">
                <a:solidFill>
                  <a:schemeClr val="dk1"/>
                </a:solidFill>
                <a:latin typeface="Arial"/>
                <a:ea typeface="Arial"/>
                <a:cs typeface="Arial"/>
                <a:sym typeface="Arial"/>
              </a:rPr>
              <a:t> This register is used to write control word when A0 and A1 are at logic 1</a:t>
            </a:r>
            <a:r>
              <a:rPr lang="en-US" sz="2400" b="0" i="0" u="none" strike="noStrike" cap="none" baseline="0" dirty="0" smtClean="0">
                <a:solidFill>
                  <a:schemeClr val="dk1"/>
                </a:solidFill>
                <a:latin typeface="Arial"/>
                <a:ea typeface="Arial"/>
                <a:cs typeface="Arial"/>
                <a:sym typeface="Arial"/>
              </a:rPr>
              <a:t>.</a:t>
            </a:r>
            <a:endParaRPr sz="1800" b="0" i="0" u="none" strike="noStrike" cap="none" baseline="0" dirty="0">
              <a:solidFill>
                <a:schemeClr val="dk1"/>
              </a:solidFill>
              <a:latin typeface="Arial"/>
              <a:ea typeface="Arial"/>
              <a:cs typeface="Arial"/>
              <a:sym typeface="Arial"/>
            </a:endParaRPr>
          </a:p>
          <a:p>
            <a:pPr marL="0" marR="0" lvl="1" indent="0" algn="just" rtl="0">
              <a:spcBef>
                <a:spcPts val="480"/>
              </a:spcBef>
              <a:buClr>
                <a:schemeClr val="dk1"/>
              </a:buClr>
              <a:buSzPct val="100000"/>
              <a:buFont typeface="Courier New"/>
              <a:buChar char="o"/>
            </a:pPr>
            <a:r>
              <a:rPr lang="en-US" sz="2400" b="0" i="0" u="none" strike="noStrike" cap="none" baseline="0" dirty="0">
                <a:solidFill>
                  <a:schemeClr val="dk1"/>
                </a:solidFill>
                <a:latin typeface="Arial"/>
                <a:ea typeface="Arial"/>
                <a:cs typeface="Arial"/>
                <a:sym typeface="Arial"/>
              </a:rPr>
              <a:t> Bit D7 in control register determines the I/O function or Set/Reset.  If bit    D7 = 1, bits D6-D0 determine the function of I/O in multiple modes.</a:t>
            </a:r>
          </a:p>
          <a:p>
            <a:pPr marL="0" marR="0" lvl="0" indent="0" algn="l" rtl="0">
              <a:spcBef>
                <a:spcPts val="0"/>
              </a:spcBef>
              <a:buNone/>
            </a:pPr>
            <a:endParaRPr sz="1800" b="0" i="0" u="none" strike="noStrike" cap="none" baseline="0" dirty="0">
              <a:solidFill>
                <a:schemeClr val="dk1"/>
              </a:solidFill>
              <a:latin typeface="Arial"/>
              <a:ea typeface="Arial"/>
              <a:cs typeface="Arial"/>
              <a:sym typeface="Arial"/>
            </a:endParaRPr>
          </a:p>
          <a:p>
            <a:pPr marL="0" marR="0" lvl="1" indent="0" algn="just" rtl="0">
              <a:spcBef>
                <a:spcPts val="480"/>
              </a:spcBef>
              <a:buClr>
                <a:schemeClr val="dk1"/>
              </a:buClr>
              <a:buSzPct val="100000"/>
              <a:buFont typeface="Courier New"/>
              <a:buChar char="o"/>
            </a:pPr>
            <a:r>
              <a:rPr lang="en-US" sz="2400" b="0" i="0" u="none" strike="noStrike" cap="none" baseline="0" dirty="0">
                <a:solidFill>
                  <a:schemeClr val="dk1"/>
                </a:solidFill>
                <a:latin typeface="Arial"/>
                <a:ea typeface="Arial"/>
                <a:cs typeface="Arial"/>
                <a:sym typeface="Arial"/>
              </a:rPr>
              <a:t> Suppose bit D7 = 0,  the port C operates in Bit Set/Reset (BSR) mode.  The BSR control word </a:t>
            </a:r>
            <a:r>
              <a:rPr lang="en-US" sz="2400" b="0" i="0" u="none" strike="noStrike" cap="none" baseline="0" dirty="0" err="1">
                <a:solidFill>
                  <a:schemeClr val="dk1"/>
                </a:solidFill>
                <a:latin typeface="Arial"/>
                <a:ea typeface="Arial"/>
                <a:cs typeface="Arial"/>
                <a:sym typeface="Arial"/>
              </a:rPr>
              <a:t>does’t</a:t>
            </a:r>
            <a:r>
              <a:rPr lang="en-US" sz="2400" b="0" i="0" u="none" strike="noStrike" cap="none" baseline="0" dirty="0">
                <a:solidFill>
                  <a:schemeClr val="dk1"/>
                </a:solidFill>
                <a:latin typeface="Arial"/>
                <a:ea typeface="Arial"/>
                <a:cs typeface="Arial"/>
                <a:sym typeface="Arial"/>
              </a:rPr>
              <a:t> not cause any effect to port A and port B. The port C command register sets (1) or resets (0) the port C pins during mode 1 or mode 2 operation.</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p:nvPr/>
        </p:nvSpPr>
        <p:spPr>
          <a:xfrm>
            <a:off x="304800" y="1447800"/>
            <a:ext cx="8229600" cy="4953000"/>
          </a:xfrm>
          <a:prstGeom prst="rect">
            <a:avLst/>
          </a:prstGeom>
          <a:noFill/>
          <a:ln>
            <a:noFill/>
          </a:ln>
        </p:spPr>
        <p:txBody>
          <a:bodyPr lIns="91425" tIns="45700" rIns="91425" bIns="45700" anchor="t" anchorCtr="0">
            <a:noAutofit/>
          </a:bodyPr>
          <a:lstStyle/>
          <a:p>
            <a:pPr>
              <a:spcBef>
                <a:spcPts val="0"/>
              </a:spcBef>
              <a:buNone/>
            </a:pPr>
            <a:endParaRPr/>
          </a:p>
        </p:txBody>
      </p:sp>
      <p:sp>
        <p:nvSpPr>
          <p:cNvPr id="154" name="Shape 154"/>
          <p:cNvSpPr txBox="1">
            <a:spLocks noGrp="1"/>
          </p:cNvSpPr>
          <p:nvPr>
            <p:ph type="title"/>
          </p:nvPr>
        </p:nvSpPr>
        <p:spPr>
          <a:xfrm>
            <a:off x="457200" y="292100"/>
            <a:ext cx="8229600" cy="622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4000" b="1" i="0" u="none" strike="noStrike" cap="none" baseline="0">
                <a:solidFill>
                  <a:schemeClr val="dk1"/>
                </a:solidFill>
                <a:latin typeface="Arial"/>
                <a:ea typeface="Arial"/>
                <a:cs typeface="Arial"/>
                <a:sym typeface="Arial"/>
              </a:rPr>
              <a:t>8255A</a:t>
            </a:r>
          </a:p>
        </p:txBody>
      </p:sp>
      <p:sp>
        <p:nvSpPr>
          <p:cNvPr id="155" name="Shape 155"/>
          <p:cNvSpPr txBox="1"/>
          <p:nvPr/>
        </p:nvSpPr>
        <p:spPr>
          <a:xfrm>
            <a:off x="457200" y="1219200"/>
            <a:ext cx="8229600" cy="4876799"/>
          </a:xfrm>
          <a:prstGeom prst="rect">
            <a:avLst/>
          </a:prstGeom>
          <a:noFill/>
          <a:ln>
            <a:noFill/>
          </a:ln>
        </p:spPr>
        <p:txBody>
          <a:bodyPr lIns="91425" tIns="45700" rIns="91425" bIns="45700" anchor="t" anchorCtr="0">
            <a:noAutofit/>
          </a:bodyPr>
          <a:lstStyle/>
          <a:p>
            <a:pPr marL="0" marR="0" lvl="0" indent="0" algn="just" rtl="0">
              <a:spcBef>
                <a:spcPts val="720"/>
              </a:spcBef>
              <a:buClr>
                <a:schemeClr val="dk1"/>
              </a:buClr>
              <a:buSzPct val="25000"/>
              <a:buFont typeface="Arial"/>
              <a:buNone/>
            </a:pPr>
            <a:r>
              <a:rPr lang="en-US" sz="3600" b="1" i="0" u="none" strike="noStrike" cap="none" baseline="0">
                <a:solidFill>
                  <a:srgbClr val="7030A0"/>
                </a:solidFill>
                <a:latin typeface="Arial"/>
                <a:ea typeface="Arial"/>
                <a:cs typeface="Arial"/>
                <a:sym typeface="Arial"/>
              </a:rPr>
              <a:t>Three main concept to communicate to 8255:</a:t>
            </a:r>
          </a:p>
          <a:p>
            <a:pPr marL="71437" marR="0" lvl="2" indent="271463" algn="just" rtl="0">
              <a:spcBef>
                <a:spcPts val="720"/>
              </a:spcBef>
              <a:buClr>
                <a:schemeClr val="dk1"/>
              </a:buClr>
              <a:buSzPct val="100000"/>
              <a:buFont typeface="Courier New"/>
              <a:buChar char="o"/>
            </a:pPr>
            <a:r>
              <a:rPr lang="en-US" sz="3600" b="1" i="0" u="none" strike="noStrike" cap="none" baseline="0">
                <a:solidFill>
                  <a:srgbClr val="7030A0"/>
                </a:solidFill>
                <a:latin typeface="Arial"/>
                <a:ea typeface="Arial"/>
                <a:cs typeface="Arial"/>
                <a:sym typeface="Arial"/>
              </a:rPr>
              <a:t>Determine the port address of A, B and C using CS, A</a:t>
            </a:r>
            <a:r>
              <a:rPr lang="en-US" sz="3600" b="1" i="0" u="none" strike="noStrike" cap="none" baseline="-25000">
                <a:solidFill>
                  <a:srgbClr val="7030A0"/>
                </a:solidFill>
                <a:latin typeface="Arial"/>
                <a:ea typeface="Arial"/>
                <a:cs typeface="Arial"/>
                <a:sym typeface="Arial"/>
              </a:rPr>
              <a:t>1</a:t>
            </a:r>
            <a:r>
              <a:rPr lang="en-US" sz="3600" b="1" i="0" u="none" strike="noStrike" cap="none" baseline="0">
                <a:solidFill>
                  <a:srgbClr val="7030A0"/>
                </a:solidFill>
                <a:latin typeface="Arial"/>
                <a:ea typeface="Arial"/>
                <a:cs typeface="Arial"/>
                <a:sym typeface="Arial"/>
              </a:rPr>
              <a:t> and A</a:t>
            </a:r>
            <a:r>
              <a:rPr lang="en-US" sz="3600" b="1" i="0" u="none" strike="noStrike" cap="none" baseline="-25000">
                <a:solidFill>
                  <a:srgbClr val="7030A0"/>
                </a:solidFill>
                <a:latin typeface="Arial"/>
                <a:ea typeface="Arial"/>
                <a:cs typeface="Arial"/>
                <a:sym typeface="Arial"/>
              </a:rPr>
              <a:t>0</a:t>
            </a:r>
            <a:r>
              <a:rPr lang="en-US" sz="3600" b="1" i="0" u="none" strike="noStrike" cap="none" baseline="0">
                <a:solidFill>
                  <a:srgbClr val="7030A0"/>
                </a:solidFill>
                <a:latin typeface="Arial"/>
                <a:ea typeface="Arial"/>
                <a:cs typeface="Arial"/>
                <a:sym typeface="Arial"/>
              </a:rPr>
              <a:t>.</a:t>
            </a:r>
          </a:p>
          <a:p>
            <a:pPr marL="71437" marR="0" lvl="2" indent="271463" algn="just" rtl="0">
              <a:spcBef>
                <a:spcPts val="720"/>
              </a:spcBef>
              <a:buClr>
                <a:schemeClr val="dk1"/>
              </a:buClr>
              <a:buSzPct val="100000"/>
              <a:buFont typeface="Courier New"/>
              <a:buChar char="o"/>
            </a:pPr>
            <a:r>
              <a:rPr lang="en-US" sz="3600" b="1" i="0" u="none" strike="noStrike" cap="none" baseline="0">
                <a:solidFill>
                  <a:srgbClr val="7030A0"/>
                </a:solidFill>
                <a:latin typeface="Arial"/>
                <a:ea typeface="Arial"/>
                <a:cs typeface="Arial"/>
                <a:sym typeface="Arial"/>
              </a:rPr>
              <a:t>Write control word in control register.</a:t>
            </a:r>
          </a:p>
          <a:p>
            <a:pPr marL="71437" marR="0" lvl="2" indent="271463" algn="just" rtl="0">
              <a:spcBef>
                <a:spcPts val="720"/>
              </a:spcBef>
              <a:buClr>
                <a:schemeClr val="dk1"/>
              </a:buClr>
              <a:buSzPct val="100000"/>
              <a:buFont typeface="Courier New"/>
              <a:buChar char="o"/>
            </a:pPr>
            <a:r>
              <a:rPr lang="en-US" sz="3600" b="1" i="0" u="none" strike="noStrike" cap="none" baseline="0">
                <a:solidFill>
                  <a:srgbClr val="7030A0"/>
                </a:solidFill>
                <a:latin typeface="Arial"/>
                <a:ea typeface="Arial"/>
                <a:cs typeface="Arial"/>
                <a:sym typeface="Arial"/>
              </a:rPr>
              <a:t>Write I/O instructions to communicate with ports.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1200" b="0" i="0" u="none" strike="noStrike" cap="none" baseline="0">
                <a:solidFill>
                  <a:srgbClr val="898989"/>
                </a:solidFill>
                <a:latin typeface="Arial"/>
                <a:ea typeface="Arial"/>
                <a:cs typeface="Arial"/>
                <a:sym typeface="Arial"/>
              </a:rPr>
              <a:t>*</a:t>
            </a:r>
          </a:p>
        </p:txBody>
      </p:sp>
      <p:sp>
        <p:nvSpPr>
          <p:cNvPr id="161" name="Shape 161"/>
          <p:cNvSpPr txBox="1">
            <a:spLocks noGrp="1"/>
          </p:cNvSpPr>
          <p:nvPr>
            <p:ph type="body" idx="1"/>
          </p:nvPr>
        </p:nvSpPr>
        <p:spPr>
          <a:xfrm>
            <a:off x="457200" y="1066800"/>
            <a:ext cx="8229600" cy="5562600"/>
          </a:xfrm>
          <a:prstGeom prst="rect">
            <a:avLst/>
          </a:prstGeom>
          <a:solidFill>
            <a:schemeClr val="lt1"/>
          </a:solidFill>
          <a:ln>
            <a:noFill/>
          </a:ln>
        </p:spPr>
        <p:txBody>
          <a:bodyPr lIns="91425" tIns="45700" rIns="91425" bIns="45700" anchor="t" anchorCtr="0">
            <a:noAutofit/>
          </a:bodyPr>
          <a:lstStyle/>
          <a:p>
            <a:pPr marL="342900" marR="0" lvl="0" indent="-342900" algn="just" rtl="0">
              <a:lnSpc>
                <a:spcPct val="90000"/>
              </a:lnSpc>
              <a:spcBef>
                <a:spcPts val="480"/>
              </a:spcBef>
              <a:spcAft>
                <a:spcPts val="0"/>
              </a:spcAft>
              <a:buClr>
                <a:schemeClr val="dk1"/>
              </a:buClr>
              <a:buSzPct val="60416"/>
              <a:buFont typeface="Arial"/>
              <a:buChar char="●"/>
            </a:pPr>
            <a:r>
              <a:rPr lang="en-US" sz="2400" b="0" i="0" u="none" strike="noStrike" cap="none" baseline="0" dirty="0">
                <a:solidFill>
                  <a:schemeClr val="dk1"/>
                </a:solidFill>
                <a:latin typeface="Arial"/>
                <a:ea typeface="Arial"/>
                <a:cs typeface="Arial"/>
                <a:sym typeface="Arial"/>
              </a:rPr>
              <a:t>The function of 8255 is categorized in two mode:</a:t>
            </a:r>
          </a:p>
          <a:p>
            <a:pPr marL="742950" marR="0" lvl="1" indent="-285750" algn="just" rtl="0">
              <a:lnSpc>
                <a:spcPct val="90000"/>
              </a:lnSpc>
              <a:spcBef>
                <a:spcPts val="480"/>
              </a:spcBef>
              <a:spcAft>
                <a:spcPts val="0"/>
              </a:spcAft>
              <a:buClr>
                <a:schemeClr val="dk1"/>
              </a:buClr>
              <a:buSzPct val="60416"/>
              <a:buFont typeface="Arial"/>
              <a:buChar char="●"/>
            </a:pPr>
            <a:r>
              <a:rPr lang="en-US" sz="2400" b="0" i="0" u="none" strike="noStrike" cap="none" baseline="0" dirty="0">
                <a:solidFill>
                  <a:srgbClr val="FF0000"/>
                </a:solidFill>
                <a:latin typeface="Arial"/>
                <a:ea typeface="Arial"/>
                <a:cs typeface="Arial"/>
                <a:sym typeface="Arial"/>
              </a:rPr>
              <a:t>Set/Reset Bit (BSR) mode: </a:t>
            </a:r>
            <a:r>
              <a:rPr lang="en-US" sz="2400" b="0" i="0" u="none" strike="noStrike" cap="none" baseline="0" dirty="0">
                <a:solidFill>
                  <a:schemeClr val="dk1"/>
                </a:solidFill>
                <a:latin typeface="Arial"/>
                <a:ea typeface="Arial"/>
                <a:cs typeface="Arial"/>
                <a:sym typeface="Arial"/>
              </a:rPr>
              <a:t>The BSR mode is used to set or reset bit at port C</a:t>
            </a:r>
            <a:r>
              <a:rPr lang="en-US" sz="2400" b="0" i="0" u="none" strike="noStrike" cap="none" baseline="0" dirty="0" smtClean="0">
                <a:solidFill>
                  <a:schemeClr val="dk1"/>
                </a:solidFill>
                <a:latin typeface="Arial"/>
                <a:ea typeface="Arial"/>
                <a:cs typeface="Arial"/>
                <a:sym typeface="Arial"/>
              </a:rPr>
              <a:t>.</a:t>
            </a:r>
            <a:endParaRPr sz="3200" b="0" i="0" u="none" strike="noStrike" cap="none" baseline="0" dirty="0">
              <a:solidFill>
                <a:schemeClr val="dk1"/>
              </a:solidFill>
              <a:latin typeface="Arial"/>
              <a:ea typeface="Arial"/>
              <a:cs typeface="Arial"/>
              <a:sym typeface="Arial"/>
            </a:endParaRPr>
          </a:p>
          <a:p>
            <a:pPr marL="742950" marR="0" lvl="1" indent="-285750" algn="just" rtl="0">
              <a:lnSpc>
                <a:spcPct val="90000"/>
              </a:lnSpc>
              <a:spcBef>
                <a:spcPts val="480"/>
              </a:spcBef>
              <a:spcAft>
                <a:spcPts val="0"/>
              </a:spcAft>
              <a:buClr>
                <a:schemeClr val="dk1"/>
              </a:buClr>
              <a:buSzPct val="60416"/>
              <a:buFont typeface="Arial"/>
              <a:buChar char="●"/>
            </a:pPr>
            <a:r>
              <a:rPr lang="en-US" sz="2400" b="0" i="0" u="none" strike="noStrike" cap="none" baseline="0" dirty="0">
                <a:solidFill>
                  <a:srgbClr val="FF0000"/>
                </a:solidFill>
                <a:latin typeface="Arial"/>
                <a:ea typeface="Arial"/>
                <a:cs typeface="Arial"/>
                <a:sym typeface="Arial"/>
              </a:rPr>
              <a:t>I/O mode:  </a:t>
            </a:r>
            <a:r>
              <a:rPr lang="en-US" sz="2400" b="0" i="0" u="none" strike="noStrike" cap="none" baseline="0" dirty="0">
                <a:solidFill>
                  <a:schemeClr val="dk1"/>
                </a:solidFill>
                <a:latin typeface="Arial"/>
                <a:ea typeface="Arial"/>
                <a:cs typeface="Arial"/>
                <a:sym typeface="Arial"/>
              </a:rPr>
              <a:t>The I/O is divided into 3 groups:  </a:t>
            </a:r>
          </a:p>
          <a:p>
            <a:pPr marL="742950" marR="0" lvl="1" indent="-285750" algn="just" rtl="0">
              <a:lnSpc>
                <a:spcPct val="90000"/>
              </a:lnSpc>
              <a:spcBef>
                <a:spcPts val="480"/>
              </a:spcBef>
              <a:spcAft>
                <a:spcPts val="0"/>
              </a:spcAft>
              <a:buClr>
                <a:schemeClr val="dk1"/>
              </a:buClr>
              <a:buSzPct val="60416"/>
              <a:buFont typeface="Arial"/>
              <a:buChar char="●"/>
            </a:pPr>
            <a:r>
              <a:rPr lang="en-US" sz="2400" b="0" i="0" u="none" strike="noStrike" cap="none" baseline="0" dirty="0">
                <a:solidFill>
                  <a:schemeClr val="dk1"/>
                </a:solidFill>
                <a:latin typeface="Arial"/>
                <a:ea typeface="Arial"/>
                <a:cs typeface="Arial"/>
                <a:sym typeface="Arial"/>
              </a:rPr>
              <a:t>Mode 0, Mode 1 and Mode 2</a:t>
            </a:r>
            <a:r>
              <a:rPr lang="en-US" sz="2400" b="0" i="0" u="none" strike="noStrike" cap="none" baseline="0" dirty="0" smtClean="0">
                <a:solidFill>
                  <a:schemeClr val="dk1"/>
                </a:solidFill>
                <a:latin typeface="Arial"/>
                <a:ea typeface="Arial"/>
                <a:cs typeface="Arial"/>
                <a:sym typeface="Arial"/>
              </a:rPr>
              <a:t>.</a:t>
            </a:r>
            <a:endParaRPr sz="3200" b="0" i="0" u="none" strike="noStrike" cap="none" baseline="0" dirty="0">
              <a:solidFill>
                <a:schemeClr val="dk1"/>
              </a:solidFill>
              <a:latin typeface="Arial"/>
              <a:ea typeface="Arial"/>
              <a:cs typeface="Arial"/>
              <a:sym typeface="Arial"/>
            </a:endParaRPr>
          </a:p>
          <a:p>
            <a:pPr marL="342900" marR="0" lvl="0" indent="-342900" algn="just" rtl="0">
              <a:lnSpc>
                <a:spcPct val="90000"/>
              </a:lnSpc>
              <a:spcBef>
                <a:spcPts val="480"/>
              </a:spcBef>
              <a:spcAft>
                <a:spcPts val="0"/>
              </a:spcAft>
              <a:buClr>
                <a:schemeClr val="dk1"/>
              </a:buClr>
              <a:buSzPct val="60416"/>
              <a:buFont typeface="Arial"/>
              <a:buChar char="●"/>
            </a:pPr>
            <a:r>
              <a:rPr lang="en-US" sz="2400" b="0" i="0" u="none" strike="noStrike" cap="none" baseline="0" dirty="0">
                <a:solidFill>
                  <a:schemeClr val="dk1"/>
                </a:solidFill>
                <a:latin typeface="Arial"/>
                <a:ea typeface="Arial"/>
                <a:cs typeface="Arial"/>
                <a:sym typeface="Arial"/>
              </a:rPr>
              <a:t>Mode 0, all ports function as input or output (I/O function).</a:t>
            </a:r>
          </a:p>
          <a:p>
            <a:pPr marL="342900" marR="0" lvl="0" indent="-273050" algn="l" rtl="0">
              <a:spcBef>
                <a:spcPts val="360"/>
              </a:spcBef>
              <a:spcAft>
                <a:spcPts val="0"/>
              </a:spcAft>
              <a:buClr>
                <a:schemeClr val="dk1"/>
              </a:buClr>
              <a:buFont typeface="Arial"/>
              <a:buNone/>
            </a:pPr>
            <a:endParaRPr sz="3200" b="0" i="0" u="none" strike="noStrike" cap="none" baseline="0" dirty="0">
              <a:solidFill>
                <a:schemeClr val="dk1"/>
              </a:solidFill>
              <a:latin typeface="Arial"/>
              <a:ea typeface="Arial"/>
              <a:cs typeface="Arial"/>
              <a:sym typeface="Arial"/>
            </a:endParaRPr>
          </a:p>
          <a:p>
            <a:pPr marL="342900" marR="0" lvl="0" indent="-342900" algn="just" rtl="0">
              <a:lnSpc>
                <a:spcPct val="90000"/>
              </a:lnSpc>
              <a:spcBef>
                <a:spcPts val="480"/>
              </a:spcBef>
              <a:spcAft>
                <a:spcPts val="0"/>
              </a:spcAft>
              <a:buClr>
                <a:schemeClr val="dk1"/>
              </a:buClr>
              <a:buSzPct val="60416"/>
              <a:buFont typeface="Arial"/>
              <a:buChar char="●"/>
            </a:pPr>
            <a:r>
              <a:rPr lang="en-US" sz="2400" b="0" i="0" u="none" strike="noStrike" cap="none" baseline="0" dirty="0">
                <a:solidFill>
                  <a:schemeClr val="dk1"/>
                </a:solidFill>
                <a:latin typeface="Arial"/>
                <a:ea typeface="Arial"/>
                <a:cs typeface="Arial"/>
                <a:sym typeface="Arial"/>
              </a:rPr>
              <a:t>Mode 1, is handshake </a:t>
            </a:r>
            <a:r>
              <a:rPr lang="en-US" sz="2400" b="0" i="0" u="none" strike="noStrike" cap="none" baseline="0" dirty="0" smtClean="0">
                <a:solidFill>
                  <a:schemeClr val="dk1"/>
                </a:solidFill>
                <a:latin typeface="Arial"/>
                <a:ea typeface="Arial"/>
                <a:cs typeface="Arial"/>
                <a:sym typeface="Arial"/>
              </a:rPr>
              <a:t>mode, </a:t>
            </a:r>
            <a:r>
              <a:rPr lang="en-US" sz="2400" b="0" i="0" u="none" strike="noStrike" cap="none" baseline="0" dirty="0">
                <a:solidFill>
                  <a:schemeClr val="dk1"/>
                </a:solidFill>
                <a:latin typeface="Arial"/>
                <a:ea typeface="Arial"/>
                <a:cs typeface="Arial"/>
                <a:sym typeface="Arial"/>
              </a:rPr>
              <a:t>where port A and/or port B used port C as handshake bit.</a:t>
            </a:r>
          </a:p>
          <a:p>
            <a:pPr marL="342900" marR="0" lvl="0" indent="-273050" algn="l" rtl="0">
              <a:spcBef>
                <a:spcPts val="360"/>
              </a:spcBef>
              <a:spcAft>
                <a:spcPts val="0"/>
              </a:spcAft>
              <a:buClr>
                <a:schemeClr val="dk1"/>
              </a:buClr>
              <a:buFont typeface="Arial"/>
              <a:buNone/>
            </a:pPr>
            <a:endParaRPr sz="3200" b="0" i="0" u="none" strike="noStrike" cap="none" baseline="0" dirty="0">
              <a:solidFill>
                <a:schemeClr val="dk1"/>
              </a:solidFill>
              <a:latin typeface="Arial"/>
              <a:ea typeface="Arial"/>
              <a:cs typeface="Arial"/>
              <a:sym typeface="Arial"/>
            </a:endParaRPr>
          </a:p>
          <a:p>
            <a:pPr marL="342900" marR="0" lvl="0" indent="-342900" algn="just" rtl="0">
              <a:lnSpc>
                <a:spcPct val="90000"/>
              </a:lnSpc>
              <a:spcBef>
                <a:spcPts val="480"/>
              </a:spcBef>
              <a:spcAft>
                <a:spcPts val="0"/>
              </a:spcAft>
              <a:buClr>
                <a:schemeClr val="dk1"/>
              </a:buClr>
              <a:buSzPct val="60416"/>
              <a:buFont typeface="Arial"/>
              <a:buChar char="●"/>
            </a:pPr>
            <a:r>
              <a:rPr lang="en-US" sz="2400" b="0" i="0" u="none" strike="noStrike" cap="none" baseline="0" dirty="0">
                <a:solidFill>
                  <a:schemeClr val="dk1"/>
                </a:solidFill>
                <a:latin typeface="Arial"/>
                <a:ea typeface="Arial"/>
                <a:cs typeface="Arial"/>
                <a:sym typeface="Arial"/>
              </a:rPr>
              <a:t>Mode 2, port A can be used as bi-directional data transfer port with port C as handshake port and port B will be in mode 1 or mode 2.</a:t>
            </a:r>
          </a:p>
        </p:txBody>
      </p:sp>
      <p:sp>
        <p:nvSpPr>
          <p:cNvPr id="162" name="Shape 162"/>
          <p:cNvSpPr txBox="1">
            <a:spLocks noGrp="1"/>
          </p:cNvSpPr>
          <p:nvPr>
            <p:ph type="title"/>
          </p:nvPr>
        </p:nvSpPr>
        <p:spPr>
          <a:xfrm>
            <a:off x="304800" y="152400"/>
            <a:ext cx="8458200" cy="792162"/>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3200" b="1" i="0" u="none" strike="noStrike" cap="none" baseline="0">
                <a:solidFill>
                  <a:schemeClr val="accent2"/>
                </a:solidFill>
                <a:latin typeface="Arial"/>
                <a:ea typeface="Arial"/>
                <a:cs typeface="Arial"/>
                <a:sym typeface="Arial"/>
              </a:rPr>
              <a:t>8255 Programmable Peripheral Interface</a:t>
            </a:r>
          </a:p>
        </p:txBody>
      </p:sp>
      <p:sp>
        <p:nvSpPr>
          <p:cNvPr id="163" name="Shape 16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a: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p:nvPr/>
        </p:nvSpPr>
        <p:spPr>
          <a:xfrm>
            <a:off x="6553200" y="6245225"/>
            <a:ext cx="2133599" cy="476249"/>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1200" b="0" i="0" u="none" strike="noStrike" cap="none" baseline="0">
                <a:solidFill>
                  <a:srgbClr val="898989"/>
                </a:solidFill>
                <a:latin typeface="Arial"/>
                <a:ea typeface="Arial"/>
                <a:cs typeface="Arial"/>
                <a:sym typeface="Arial"/>
              </a:rPr>
              <a:t>*</a:t>
            </a:r>
          </a:p>
        </p:txBody>
      </p:sp>
      <p:sp>
        <p:nvSpPr>
          <p:cNvPr id="169" name="Shape 169"/>
          <p:cNvSpPr txBox="1">
            <a:spLocks noGrp="1"/>
          </p:cNvSpPr>
          <p:nvPr>
            <p:ph type="title"/>
          </p:nvPr>
        </p:nvSpPr>
        <p:spPr>
          <a:xfrm>
            <a:off x="457200" y="76200"/>
            <a:ext cx="8229600" cy="868362"/>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3600" b="0" i="0" u="none" strike="noStrike" cap="none" baseline="0">
                <a:solidFill>
                  <a:schemeClr val="accent2"/>
                </a:solidFill>
                <a:latin typeface="Arial"/>
                <a:ea typeface="Arial"/>
                <a:cs typeface="Arial"/>
                <a:sym typeface="Arial"/>
              </a:rPr>
              <a:t>8255 PIA</a:t>
            </a:r>
          </a:p>
        </p:txBody>
      </p:sp>
      <p:pic>
        <p:nvPicPr>
          <p:cNvPr id="170" name="Shape 170"/>
          <p:cNvPicPr preferRelativeResize="0"/>
          <p:nvPr/>
        </p:nvPicPr>
        <p:blipFill>
          <a:blip r:embed="rId3">
            <a:alphaModFix/>
          </a:blip>
          <a:stretch>
            <a:fillRect/>
          </a:stretch>
        </p:blipFill>
        <p:spPr>
          <a:xfrm>
            <a:off x="1752600" y="939800"/>
            <a:ext cx="6019799" cy="4865686"/>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304800" y="1447800"/>
            <a:ext cx="8229600" cy="4953000"/>
          </a:xfrm>
          <a:prstGeom prst="rect">
            <a:avLst/>
          </a:prstGeom>
          <a:noFill/>
          <a:ln>
            <a:noFill/>
          </a:ln>
        </p:spPr>
        <p:txBody>
          <a:bodyPr lIns="91425" tIns="45700" rIns="91425" bIns="45700" anchor="t" anchorCtr="0">
            <a:noAutofit/>
          </a:bodyPr>
          <a:lstStyle/>
          <a:p>
            <a:pPr>
              <a:spcBef>
                <a:spcPts val="0"/>
              </a:spcBef>
              <a:buNone/>
            </a:pPr>
            <a:endParaRPr/>
          </a:p>
        </p:txBody>
      </p:sp>
      <p:pic>
        <p:nvPicPr>
          <p:cNvPr id="147" name="Shape 147"/>
          <p:cNvPicPr preferRelativeResize="0"/>
          <p:nvPr/>
        </p:nvPicPr>
        <p:blipFill>
          <a:blip r:embed="rId3">
            <a:alphaModFix/>
          </a:blip>
          <a:stretch>
            <a:fillRect/>
          </a:stretch>
        </p:blipFill>
        <p:spPr>
          <a:xfrm>
            <a:off x="685800" y="990600"/>
            <a:ext cx="7772400" cy="5540374"/>
          </a:xfrm>
          <a:prstGeom prst="rect">
            <a:avLst/>
          </a:prstGeom>
          <a:noFill/>
          <a:ln>
            <a:noFill/>
          </a:ln>
        </p:spPr>
      </p:pic>
      <p:sp>
        <p:nvSpPr>
          <p:cNvPr id="148" name="Shape 148"/>
          <p:cNvSpPr txBox="1"/>
          <p:nvPr/>
        </p:nvSpPr>
        <p:spPr>
          <a:xfrm>
            <a:off x="381000" y="381000"/>
            <a:ext cx="7772400" cy="609599"/>
          </a:xfrm>
          <a:prstGeom prst="rect">
            <a:avLst/>
          </a:prstGeom>
          <a:noFill/>
          <a:ln>
            <a:noFill/>
          </a:ln>
        </p:spPr>
        <p:txBody>
          <a:bodyPr lIns="91425" tIns="45700" rIns="91425" bIns="45700" anchor="t" anchorCtr="0">
            <a:noAutofit/>
          </a:bodyPr>
          <a:lstStyle/>
          <a:p>
            <a:pPr marL="0" marR="0" lvl="0" indent="342900" algn="l" rtl="0">
              <a:spcBef>
                <a:spcPts val="360"/>
              </a:spcBef>
              <a:buClr>
                <a:schemeClr val="dk1"/>
              </a:buClr>
              <a:buSzPct val="61111"/>
              <a:buFont typeface="Arial"/>
              <a:buChar char="●"/>
            </a:pPr>
            <a:r>
              <a:rPr lang="en-US" sz="1800" b="1" i="0" u="none" strike="noStrike" cap="none" baseline="0">
                <a:solidFill>
                  <a:srgbClr val="000099"/>
                </a:solidFill>
                <a:latin typeface="Arial"/>
                <a:ea typeface="Arial"/>
                <a:cs typeface="Arial"/>
                <a:sym typeface="Arial"/>
              </a:rPr>
              <a:t>Functions of Control Word.</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1200" b="0" i="0" u="none" strike="noStrike" cap="none" baseline="0">
                <a:solidFill>
                  <a:srgbClr val="898989"/>
                </a:solidFill>
                <a:latin typeface="Arial"/>
                <a:ea typeface="Arial"/>
                <a:cs typeface="Arial"/>
                <a:sym typeface="Arial"/>
              </a:rPr>
              <a:t>*</a:t>
            </a:r>
          </a:p>
        </p:txBody>
      </p:sp>
      <p:sp>
        <p:nvSpPr>
          <p:cNvPr id="216" name="Shape 216"/>
          <p:cNvSpPr txBox="1">
            <a:spLocks noGrp="1"/>
          </p:cNvSpPr>
          <p:nvPr>
            <p:ph type="body" idx="1"/>
          </p:nvPr>
        </p:nvSpPr>
        <p:spPr>
          <a:xfrm>
            <a:off x="457200" y="1066800"/>
            <a:ext cx="8229600" cy="5562600"/>
          </a:xfrm>
          <a:prstGeom prst="rect">
            <a:avLst/>
          </a:prstGeom>
          <a:noFill/>
          <a:ln>
            <a:noFill/>
          </a:ln>
        </p:spPr>
        <p:txBody>
          <a:bodyPr lIns="91425" tIns="45700" rIns="91425" bIns="45700" anchor="t" anchorCtr="0">
            <a:noAutofit/>
          </a:bodyPr>
          <a:lstStyle/>
          <a:p>
            <a:pPr marL="342900" marR="0" lvl="0" indent="-342900" algn="l" rtl="0">
              <a:spcBef>
                <a:spcPts val="720"/>
              </a:spcBef>
              <a:spcAft>
                <a:spcPts val="0"/>
              </a:spcAft>
              <a:buClr>
                <a:schemeClr val="dk1"/>
              </a:buClr>
              <a:buSzPct val="100000"/>
              <a:buFont typeface="Courier New"/>
              <a:buChar char="o"/>
            </a:pPr>
            <a:r>
              <a:rPr lang="en-US" sz="3600" b="1" i="0" u="none" strike="noStrike" cap="none" baseline="0">
                <a:solidFill>
                  <a:srgbClr val="FF0000"/>
                </a:solidFill>
                <a:latin typeface="Arial"/>
                <a:ea typeface="Arial"/>
                <a:cs typeface="Arial"/>
                <a:sym typeface="Arial"/>
              </a:rPr>
              <a:t>BSR (Bit Set/Reset) mode</a:t>
            </a:r>
          </a:p>
          <a:p>
            <a:pPr marL="342900" marR="0" lvl="0" indent="-273050" algn="l" rtl="0">
              <a:spcBef>
                <a:spcPts val="360"/>
              </a:spcBef>
              <a:spcAft>
                <a:spcPts val="0"/>
              </a:spcAft>
              <a:buClr>
                <a:schemeClr val="dk1"/>
              </a:buClr>
              <a:buFont typeface="Arial"/>
              <a:buNone/>
            </a:pPr>
            <a:endParaRPr sz="3200" b="0" i="0" u="none" strike="noStrike" cap="none" baseline="0">
              <a:solidFill>
                <a:schemeClr val="dk1"/>
              </a:solidFill>
              <a:latin typeface="Arial"/>
              <a:ea typeface="Arial"/>
              <a:cs typeface="Arial"/>
              <a:sym typeface="Arial"/>
            </a:endParaRPr>
          </a:p>
          <a:p>
            <a:pPr marL="742950" marR="0" lvl="1" indent="-285750" algn="just" rtl="0">
              <a:spcBef>
                <a:spcPts val="480"/>
              </a:spcBef>
              <a:spcAft>
                <a:spcPts val="0"/>
              </a:spcAft>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The BSR mode will only affect to port C.</a:t>
            </a:r>
          </a:p>
          <a:p>
            <a:pPr marL="742950" marR="0" lvl="1" indent="-285750" algn="just" rtl="0">
              <a:spcBef>
                <a:spcPts val="480"/>
              </a:spcBef>
              <a:spcAft>
                <a:spcPts val="0"/>
              </a:spcAft>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Set/Reset can be determined by entering certain control word to control register.</a:t>
            </a:r>
          </a:p>
          <a:p>
            <a:pPr marL="742950" marR="0" lvl="1" indent="-285750" algn="just" rtl="0">
              <a:spcBef>
                <a:spcPts val="480"/>
              </a:spcBef>
              <a:spcAft>
                <a:spcPts val="0"/>
              </a:spcAft>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No change to the previous data when D</a:t>
            </a:r>
            <a:r>
              <a:rPr lang="en-US" sz="2400" b="0" i="0" u="none" strike="noStrike" cap="none" baseline="-25000">
                <a:solidFill>
                  <a:schemeClr val="dk1"/>
                </a:solidFill>
                <a:latin typeface="Arial"/>
                <a:ea typeface="Arial"/>
                <a:cs typeface="Arial"/>
                <a:sym typeface="Arial"/>
              </a:rPr>
              <a:t>7</a:t>
            </a:r>
            <a:r>
              <a:rPr lang="en-US" sz="2400" b="0" i="0" u="none" strike="noStrike" cap="none" baseline="0">
                <a:solidFill>
                  <a:schemeClr val="dk1"/>
                </a:solidFill>
                <a:latin typeface="Arial"/>
                <a:ea typeface="Arial"/>
                <a:cs typeface="Arial"/>
                <a:sym typeface="Arial"/>
              </a:rPr>
              <a:t> change from 1 to 0; therefore the I/O ports A and B unchanged.</a:t>
            </a:r>
          </a:p>
          <a:p>
            <a:pPr marL="742950" marR="0" lvl="1" indent="-285750" algn="just" rtl="0">
              <a:spcBef>
                <a:spcPts val="480"/>
              </a:spcBef>
              <a:spcAft>
                <a:spcPts val="0"/>
              </a:spcAft>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In BSR mode, the individual bit also can be used as ‘on / off’ switch.</a:t>
            </a:r>
          </a:p>
        </p:txBody>
      </p:sp>
      <p:sp>
        <p:nvSpPr>
          <p:cNvPr id="217" name="Shape 217"/>
          <p:cNvSpPr txBox="1">
            <a:spLocks noGrp="1"/>
          </p:cNvSpPr>
          <p:nvPr>
            <p:ph type="title"/>
          </p:nvPr>
        </p:nvSpPr>
        <p:spPr>
          <a:xfrm>
            <a:off x="762000" y="152400"/>
            <a:ext cx="7619999" cy="792162"/>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3200" b="1" i="0" u="none" strike="noStrike" cap="none" baseline="0">
                <a:solidFill>
                  <a:schemeClr val="accent2"/>
                </a:solidFill>
                <a:latin typeface="Arial"/>
                <a:ea typeface="Arial"/>
                <a:cs typeface="Arial"/>
                <a:sym typeface="Arial"/>
              </a:rPr>
              <a:t>8255 PIA</a:t>
            </a:r>
          </a:p>
        </p:txBody>
      </p:sp>
      <p:sp>
        <p:nvSpPr>
          <p:cNvPr id="218" name="Shape 21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a: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p:nvPr/>
        </p:nvSpPr>
        <p:spPr>
          <a:xfrm>
            <a:off x="6553200" y="6245225"/>
            <a:ext cx="2133599" cy="476249"/>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1200" b="0" i="0" u="none" strike="noStrike" cap="none" baseline="0">
                <a:solidFill>
                  <a:srgbClr val="898989"/>
                </a:solidFill>
                <a:latin typeface="Arial"/>
                <a:ea typeface="Arial"/>
                <a:cs typeface="Arial"/>
                <a:sym typeface="Arial"/>
              </a:rPr>
              <a:t>*</a:t>
            </a:r>
          </a:p>
        </p:txBody>
      </p:sp>
      <p:sp>
        <p:nvSpPr>
          <p:cNvPr id="224" name="Shape 224"/>
          <p:cNvSpPr txBox="1">
            <a:spLocks noGrp="1"/>
          </p:cNvSpPr>
          <p:nvPr>
            <p:ph type="title"/>
          </p:nvPr>
        </p:nvSpPr>
        <p:spPr>
          <a:xfrm>
            <a:off x="457200" y="0"/>
            <a:ext cx="82296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3200" b="0" i="0" u="none" strike="noStrike" cap="none" baseline="0">
                <a:solidFill>
                  <a:schemeClr val="accent2"/>
                </a:solidFill>
                <a:latin typeface="Arial"/>
                <a:ea typeface="Arial"/>
                <a:cs typeface="Arial"/>
                <a:sym typeface="Arial"/>
              </a:rPr>
              <a:t>8255A Programmable Peripheral Interface</a:t>
            </a:r>
          </a:p>
        </p:txBody>
      </p:sp>
      <p:sp>
        <p:nvSpPr>
          <p:cNvPr id="225" name="Shape 225"/>
          <p:cNvSpPr txBox="1">
            <a:spLocks noGrp="1"/>
          </p:cNvSpPr>
          <p:nvPr>
            <p:ph type="body" idx="1"/>
          </p:nvPr>
        </p:nvSpPr>
        <p:spPr>
          <a:xfrm>
            <a:off x="457200" y="1143000"/>
            <a:ext cx="8381999" cy="990599"/>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400"/>
              </a:spcBef>
              <a:spcAft>
                <a:spcPts val="0"/>
              </a:spcAft>
              <a:buClr>
                <a:schemeClr val="dk1"/>
              </a:buClr>
              <a:buSzPct val="60000"/>
              <a:buFont typeface="Arial"/>
              <a:buChar char="●"/>
            </a:pPr>
            <a:r>
              <a:rPr lang="en-US" sz="2000" b="1" i="0" u="none" strike="noStrike" cap="none" baseline="0">
                <a:solidFill>
                  <a:srgbClr val="FF0000"/>
                </a:solidFill>
                <a:latin typeface="Arial"/>
                <a:ea typeface="Arial"/>
                <a:cs typeface="Arial"/>
                <a:sym typeface="Arial"/>
              </a:rPr>
              <a:t>BSR Control Word.</a:t>
            </a:r>
          </a:p>
          <a:p>
            <a:pPr marL="742950" marR="0" lvl="1" indent="-285750" algn="l" rtl="0">
              <a:lnSpc>
                <a:spcPct val="80000"/>
              </a:lnSpc>
              <a:spcBef>
                <a:spcPts val="360"/>
              </a:spcBef>
              <a:spcAft>
                <a:spcPts val="0"/>
              </a:spcAft>
              <a:buClr>
                <a:schemeClr val="dk1"/>
              </a:buClr>
              <a:buSzPct val="61111"/>
              <a:buFont typeface="Arial"/>
              <a:buChar char="●"/>
            </a:pPr>
            <a:r>
              <a:rPr lang="en-US" sz="1800" b="0" i="0" u="none" strike="noStrike" cap="none" baseline="0">
                <a:solidFill>
                  <a:schemeClr val="dk1"/>
                </a:solidFill>
                <a:latin typeface="Arial"/>
                <a:ea typeface="Arial"/>
                <a:cs typeface="Arial"/>
                <a:sym typeface="Arial"/>
              </a:rPr>
              <a:t>The written control word in control register, set/reset will take only one bit at a time, as follows:</a:t>
            </a:r>
          </a:p>
        </p:txBody>
      </p:sp>
      <p:pic>
        <p:nvPicPr>
          <p:cNvPr id="226" name="Shape 226"/>
          <p:cNvPicPr preferRelativeResize="0"/>
          <p:nvPr/>
        </p:nvPicPr>
        <p:blipFill>
          <a:blip r:embed="rId3">
            <a:alphaModFix/>
          </a:blip>
          <a:stretch>
            <a:fillRect/>
          </a:stretch>
        </p:blipFill>
        <p:spPr>
          <a:xfrm>
            <a:off x="685800" y="2063750"/>
            <a:ext cx="7010400" cy="464184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p:nvPr/>
        </p:nvSpPr>
        <p:spPr>
          <a:xfrm>
            <a:off x="457200" y="1143000"/>
            <a:ext cx="8229600" cy="49530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0" indent="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PPI – Programmable Peripheral Interface</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0" indent="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It is an I/O port chip used for interfacing I/O devices with microprocessor.</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0" indent="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Very commonly used programmable devices from Intel family are:</a:t>
            </a:r>
          </a:p>
          <a:p>
            <a:pPr marL="0" marR="0" lvl="1" indent="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The 8255A peripheral interface.</a:t>
            </a:r>
          </a:p>
          <a:p>
            <a:pPr marL="0" marR="0" lvl="1" indent="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The 8254 Interval Timer.</a:t>
            </a:r>
          </a:p>
          <a:p>
            <a:pPr marL="0" marR="0" lvl="1" indent="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The 8294A Interrupt Controller.</a:t>
            </a:r>
          </a:p>
          <a:p>
            <a:pPr marL="0" marR="0" lvl="1" indent="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The 8237 DMA controller.</a:t>
            </a:r>
          </a:p>
        </p:txBody>
      </p:sp>
      <p:sp>
        <p:nvSpPr>
          <p:cNvPr id="74" name="Shape 74"/>
          <p:cNvSpPr txBox="1">
            <a:spLocks noGrp="1"/>
          </p:cNvSpPr>
          <p:nvPr>
            <p:ph type="title"/>
          </p:nvPr>
        </p:nvSpPr>
        <p:spPr>
          <a:xfrm>
            <a:off x="685800" y="304800"/>
            <a:ext cx="7772400"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4400" b="1" i="0" u="sng" strike="noStrike" cap="none" baseline="0">
                <a:solidFill>
                  <a:schemeClr val="dk1"/>
                </a:solidFill>
                <a:latin typeface="Arial"/>
                <a:ea typeface="Arial"/>
                <a:cs typeface="Arial"/>
                <a:sym typeface="Arial"/>
              </a:rPr>
              <a:t>General Purpose Programmable Peripheral Device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p:nvPr/>
        </p:nvSpPr>
        <p:spPr>
          <a:xfrm>
            <a:off x="6553200" y="6245225"/>
            <a:ext cx="2133599" cy="476249"/>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1200" b="0" i="0" u="none" strike="noStrike" cap="none" baseline="0">
                <a:solidFill>
                  <a:srgbClr val="898989"/>
                </a:solidFill>
                <a:latin typeface="Arial"/>
                <a:ea typeface="Arial"/>
                <a:cs typeface="Arial"/>
                <a:sym typeface="Arial"/>
              </a:rPr>
              <a:t>*</a:t>
            </a:r>
          </a:p>
        </p:txBody>
      </p:sp>
      <p:sp>
        <p:nvSpPr>
          <p:cNvPr id="232" name="Shape 232"/>
          <p:cNvSpPr txBox="1">
            <a:spLocks noGrp="1"/>
          </p:cNvSpPr>
          <p:nvPr>
            <p:ph type="title"/>
          </p:nvPr>
        </p:nvSpPr>
        <p:spPr>
          <a:xfrm>
            <a:off x="457200" y="0"/>
            <a:ext cx="8229600" cy="944561"/>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3600" b="0" i="0" u="none" strike="noStrike" cap="none" baseline="0">
                <a:solidFill>
                  <a:schemeClr val="accent2"/>
                </a:solidFill>
                <a:latin typeface="Arial"/>
                <a:ea typeface="Arial"/>
                <a:cs typeface="Arial"/>
                <a:sym typeface="Arial"/>
              </a:rPr>
              <a:t>8255 PIA: BSR Mode</a:t>
            </a:r>
          </a:p>
        </p:txBody>
      </p:sp>
      <p:sp>
        <p:nvSpPr>
          <p:cNvPr id="233" name="Shape 233"/>
          <p:cNvSpPr txBox="1">
            <a:spLocks noGrp="1"/>
          </p:cNvSpPr>
          <p:nvPr>
            <p:ph type="body" idx="1"/>
          </p:nvPr>
        </p:nvSpPr>
        <p:spPr>
          <a:xfrm>
            <a:off x="457200" y="990600"/>
            <a:ext cx="8381999" cy="1371599"/>
          </a:xfrm>
          <a:prstGeom prst="rect">
            <a:avLst/>
          </a:prstGeom>
          <a:noFill/>
          <a:ln>
            <a:noFill/>
          </a:ln>
        </p:spPr>
        <p:txBody>
          <a:bodyPr lIns="91425" tIns="45700" rIns="91425" bIns="45700" anchor="t" anchorCtr="0">
            <a:noAutofit/>
          </a:bodyPr>
          <a:lstStyle/>
          <a:p>
            <a:pPr marL="342900" marR="0" lvl="0" indent="-342900" algn="l" rtl="0">
              <a:spcBef>
                <a:spcPts val="400"/>
              </a:spcBef>
              <a:spcAft>
                <a:spcPts val="0"/>
              </a:spcAft>
              <a:buClr>
                <a:schemeClr val="dk1"/>
              </a:buClr>
              <a:buSzPct val="60000"/>
              <a:buFont typeface="Arial"/>
              <a:buChar char="●"/>
            </a:pPr>
            <a:r>
              <a:rPr lang="en-US" sz="2000" b="1" i="0" u="none" strike="noStrike" cap="none" baseline="0">
                <a:solidFill>
                  <a:schemeClr val="dk1"/>
                </a:solidFill>
                <a:latin typeface="Arial"/>
                <a:ea typeface="Arial"/>
                <a:cs typeface="Arial"/>
                <a:sym typeface="Arial"/>
              </a:rPr>
              <a:t>Example:</a:t>
            </a:r>
          </a:p>
          <a:p>
            <a:pPr marL="742950" marR="0" lvl="1" indent="-285750" algn="l" rtl="0">
              <a:spcBef>
                <a:spcPts val="360"/>
              </a:spcBef>
              <a:spcAft>
                <a:spcPts val="0"/>
              </a:spcAft>
              <a:buClr>
                <a:schemeClr val="dk1"/>
              </a:buClr>
              <a:buSzPct val="61111"/>
              <a:buFont typeface="Arial"/>
              <a:buChar char="●"/>
            </a:pPr>
            <a:r>
              <a:rPr lang="en-US" sz="1800" b="0" i="0" u="none" strike="noStrike" cap="none" baseline="0">
                <a:solidFill>
                  <a:schemeClr val="dk1"/>
                </a:solidFill>
                <a:latin typeface="Arial"/>
                <a:ea typeface="Arial"/>
                <a:cs typeface="Arial"/>
                <a:sym typeface="Arial"/>
              </a:rPr>
              <a:t>Write a BSR control word subroutine to set bit PC</a:t>
            </a:r>
            <a:r>
              <a:rPr lang="en-US" sz="1800" b="0" i="0" u="none" strike="noStrike" cap="none" baseline="-25000">
                <a:solidFill>
                  <a:schemeClr val="dk1"/>
                </a:solidFill>
                <a:latin typeface="Arial"/>
                <a:ea typeface="Arial"/>
                <a:cs typeface="Arial"/>
                <a:sym typeface="Arial"/>
              </a:rPr>
              <a:t>7</a:t>
            </a:r>
            <a:r>
              <a:rPr lang="en-US" sz="1800" b="0" i="0" u="none" strike="noStrike" cap="none" baseline="0">
                <a:solidFill>
                  <a:schemeClr val="dk1"/>
                </a:solidFill>
                <a:latin typeface="Arial"/>
                <a:ea typeface="Arial"/>
                <a:cs typeface="Arial"/>
                <a:sym typeface="Arial"/>
              </a:rPr>
              <a:t> and PC</a:t>
            </a:r>
            <a:r>
              <a:rPr lang="en-US" sz="1800" b="0" i="0" u="none" strike="noStrike" cap="none" baseline="-25000">
                <a:solidFill>
                  <a:schemeClr val="dk1"/>
                </a:solidFill>
                <a:latin typeface="Arial"/>
                <a:ea typeface="Arial"/>
                <a:cs typeface="Arial"/>
                <a:sym typeface="Arial"/>
              </a:rPr>
              <a:t>3</a:t>
            </a:r>
            <a:r>
              <a:rPr lang="en-US" sz="1800" b="0" i="0" u="none" strike="noStrike" cap="none" baseline="0">
                <a:solidFill>
                  <a:schemeClr val="dk1"/>
                </a:solidFill>
                <a:latin typeface="Arial"/>
                <a:ea typeface="Arial"/>
                <a:cs typeface="Arial"/>
                <a:sym typeface="Arial"/>
              </a:rPr>
              <a:t>, and reset after 10ms.  Use the schematic diagram as shown below.</a:t>
            </a:r>
          </a:p>
        </p:txBody>
      </p:sp>
      <p:pic>
        <p:nvPicPr>
          <p:cNvPr id="234" name="Shape 234"/>
          <p:cNvPicPr preferRelativeResize="0"/>
          <p:nvPr/>
        </p:nvPicPr>
        <p:blipFill>
          <a:blip r:embed="rId3">
            <a:alphaModFix/>
          </a:blip>
          <a:stretch>
            <a:fillRect/>
          </a:stretch>
        </p:blipFill>
        <p:spPr>
          <a:xfrm>
            <a:off x="1066800" y="2133600"/>
            <a:ext cx="6934199" cy="411480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p:nvPr/>
        </p:nvSpPr>
        <p:spPr>
          <a:xfrm>
            <a:off x="6553200" y="6245225"/>
            <a:ext cx="2133599" cy="476249"/>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1200" b="0" i="0" u="none" strike="noStrike" cap="none" baseline="0">
                <a:solidFill>
                  <a:srgbClr val="898989"/>
                </a:solidFill>
                <a:latin typeface="Arial"/>
                <a:ea typeface="Arial"/>
                <a:cs typeface="Arial"/>
                <a:sym typeface="Arial"/>
              </a:rPr>
              <a:t>*</a:t>
            </a:r>
          </a:p>
        </p:txBody>
      </p:sp>
      <p:sp>
        <p:nvSpPr>
          <p:cNvPr id="240" name="Shape 240"/>
          <p:cNvSpPr txBox="1">
            <a:spLocks noGrp="1"/>
          </p:cNvSpPr>
          <p:nvPr>
            <p:ph type="title"/>
          </p:nvPr>
        </p:nvSpPr>
        <p:spPr>
          <a:xfrm>
            <a:off x="457200" y="274637"/>
            <a:ext cx="8229600" cy="868362"/>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3200" b="0" i="0" u="none" strike="noStrike" cap="none" baseline="0">
                <a:solidFill>
                  <a:schemeClr val="accent2"/>
                </a:solidFill>
                <a:latin typeface="Arial"/>
                <a:ea typeface="Arial"/>
                <a:cs typeface="Arial"/>
                <a:sym typeface="Arial"/>
              </a:rPr>
              <a:t>8255A Programmable Peripheral Interface</a:t>
            </a:r>
          </a:p>
        </p:txBody>
      </p:sp>
      <p:sp>
        <p:nvSpPr>
          <p:cNvPr id="241" name="Shape 241"/>
          <p:cNvSpPr txBox="1">
            <a:spLocks noGrp="1"/>
          </p:cNvSpPr>
          <p:nvPr>
            <p:ph type="body" idx="1"/>
          </p:nvPr>
        </p:nvSpPr>
        <p:spPr>
          <a:xfrm>
            <a:off x="457200" y="1447800"/>
            <a:ext cx="8229600" cy="838199"/>
          </a:xfrm>
          <a:prstGeom prst="rect">
            <a:avLst/>
          </a:prstGeom>
          <a:noFill/>
          <a:ln>
            <a:noFill/>
          </a:ln>
        </p:spPr>
        <p:txBody>
          <a:bodyPr lIns="91425" tIns="45700" rIns="91425" bIns="45700" anchor="t" anchorCtr="0">
            <a:noAutofit/>
          </a:bodyPr>
          <a:lstStyle/>
          <a:p>
            <a:pPr marL="342900" marR="0" lvl="0" indent="-342900" algn="l" rtl="0">
              <a:spcBef>
                <a:spcPts val="400"/>
              </a:spcBef>
              <a:spcAft>
                <a:spcPts val="0"/>
              </a:spcAft>
              <a:buClr>
                <a:schemeClr val="dk1"/>
              </a:buClr>
              <a:buSzPct val="60000"/>
              <a:buFont typeface="Arial"/>
              <a:buChar char="●"/>
            </a:pPr>
            <a:r>
              <a:rPr lang="en-US" sz="2000" b="1" i="0" u="none" strike="noStrike" cap="none" baseline="0">
                <a:solidFill>
                  <a:schemeClr val="dk1"/>
                </a:solidFill>
                <a:latin typeface="Arial"/>
                <a:ea typeface="Arial"/>
                <a:cs typeface="Arial"/>
                <a:sym typeface="Arial"/>
              </a:rPr>
              <a:t>Solution:</a:t>
            </a:r>
          </a:p>
          <a:p>
            <a:pPr marL="742950" marR="0" lvl="1" indent="-285750" algn="l" rtl="0">
              <a:spcBef>
                <a:spcPts val="360"/>
              </a:spcBef>
              <a:spcAft>
                <a:spcPts val="0"/>
              </a:spcAft>
              <a:buClr>
                <a:schemeClr val="dk1"/>
              </a:buClr>
              <a:buSzPct val="61111"/>
              <a:buFont typeface="Arial"/>
              <a:buChar char="●"/>
            </a:pPr>
            <a:r>
              <a:rPr lang="en-US" sz="1800" b="0" i="0" u="none" strike="noStrike" cap="none" baseline="0">
                <a:solidFill>
                  <a:schemeClr val="dk1"/>
                </a:solidFill>
                <a:latin typeface="Arial"/>
                <a:ea typeface="Arial"/>
                <a:cs typeface="Arial"/>
                <a:sym typeface="Arial"/>
              </a:rPr>
              <a:t>BSR Control Word:</a:t>
            </a:r>
          </a:p>
        </p:txBody>
      </p:sp>
      <p:sp>
        <p:nvSpPr>
          <p:cNvPr id="242" name="Shape 242"/>
          <p:cNvSpPr txBox="1"/>
          <p:nvPr/>
        </p:nvSpPr>
        <p:spPr>
          <a:xfrm>
            <a:off x="457200" y="4648200"/>
            <a:ext cx="8229600" cy="990599"/>
          </a:xfrm>
          <a:prstGeom prst="rect">
            <a:avLst/>
          </a:prstGeom>
          <a:noFill/>
          <a:ln>
            <a:noFill/>
          </a:ln>
        </p:spPr>
        <p:txBody>
          <a:bodyPr lIns="91425" tIns="45700" rIns="91425" bIns="45700" anchor="t" anchorCtr="0">
            <a:noAutofit/>
          </a:bodyPr>
          <a:lstStyle/>
          <a:p>
            <a:pPr marL="0" marR="0" lvl="1" indent="736600" algn="l" rtl="0">
              <a:spcBef>
                <a:spcPts val="360"/>
              </a:spcBef>
              <a:buClr>
                <a:schemeClr val="dk1"/>
              </a:buClr>
              <a:buSzPct val="61111"/>
              <a:buFont typeface="Arial"/>
              <a:buChar char="●"/>
            </a:pPr>
            <a:r>
              <a:rPr lang="en-US" sz="1800" b="1" i="0" u="none" strike="noStrike" cap="none" baseline="0">
                <a:solidFill>
                  <a:schemeClr val="dk1"/>
                </a:solidFill>
                <a:latin typeface="Arial"/>
                <a:ea typeface="Arial"/>
                <a:cs typeface="Arial"/>
                <a:sym typeface="Arial"/>
              </a:rPr>
              <a:t>Port Address:</a:t>
            </a:r>
          </a:p>
          <a:p>
            <a:pPr marL="0" marR="0" lvl="2" indent="1143000" algn="l" rtl="0">
              <a:spcBef>
                <a:spcPts val="360"/>
              </a:spcBef>
              <a:buClr>
                <a:schemeClr val="dk1"/>
              </a:buClr>
              <a:buSzPct val="61111"/>
              <a:buFont typeface="Arial"/>
              <a:buChar char="●"/>
            </a:pPr>
            <a:r>
              <a:rPr lang="en-US" sz="1800" b="1" i="0" u="none" strike="noStrike" cap="none" baseline="0">
                <a:solidFill>
                  <a:schemeClr val="dk1"/>
                </a:solidFill>
                <a:latin typeface="Arial"/>
                <a:ea typeface="Arial"/>
                <a:cs typeface="Arial"/>
                <a:sym typeface="Arial"/>
              </a:rPr>
              <a:t>As shown in previous example : 83H</a:t>
            </a:r>
          </a:p>
        </p:txBody>
      </p:sp>
      <p:pic>
        <p:nvPicPr>
          <p:cNvPr id="243" name="Shape 243"/>
          <p:cNvPicPr preferRelativeResize="0"/>
          <p:nvPr/>
        </p:nvPicPr>
        <p:blipFill>
          <a:blip r:embed="rId3">
            <a:alphaModFix/>
          </a:blip>
          <a:stretch>
            <a:fillRect/>
          </a:stretch>
        </p:blipFill>
        <p:spPr>
          <a:xfrm>
            <a:off x="914400" y="2362200"/>
            <a:ext cx="8000999" cy="182879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p:nvPr/>
        </p:nvSpPr>
        <p:spPr>
          <a:xfrm>
            <a:off x="6553200" y="6245225"/>
            <a:ext cx="2133599" cy="476249"/>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1200" b="0" i="0" u="none" strike="noStrike" cap="none" baseline="0">
                <a:solidFill>
                  <a:srgbClr val="898989"/>
                </a:solidFill>
                <a:latin typeface="Arial"/>
                <a:ea typeface="Arial"/>
                <a:cs typeface="Arial"/>
                <a:sym typeface="Arial"/>
              </a:rPr>
              <a:t>*</a:t>
            </a:r>
          </a:p>
        </p:txBody>
      </p:sp>
      <p:sp>
        <p:nvSpPr>
          <p:cNvPr id="249" name="Shape 249"/>
          <p:cNvSpPr txBox="1">
            <a:spLocks noGrp="1"/>
          </p:cNvSpPr>
          <p:nvPr>
            <p:ph type="title"/>
          </p:nvPr>
        </p:nvSpPr>
        <p:spPr>
          <a:xfrm>
            <a:off x="457200" y="274637"/>
            <a:ext cx="8229600" cy="868362"/>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3200" b="0" i="0" u="none" strike="noStrike" cap="none" baseline="0">
                <a:solidFill>
                  <a:schemeClr val="accent2"/>
                </a:solidFill>
                <a:latin typeface="Arial"/>
                <a:ea typeface="Arial"/>
                <a:cs typeface="Arial"/>
                <a:sym typeface="Arial"/>
              </a:rPr>
              <a:t>8255A Programmable Peripheral Interface</a:t>
            </a:r>
          </a:p>
        </p:txBody>
      </p:sp>
      <p:sp>
        <p:nvSpPr>
          <p:cNvPr id="250" name="Shape 250"/>
          <p:cNvSpPr txBox="1">
            <a:spLocks noGrp="1"/>
          </p:cNvSpPr>
          <p:nvPr>
            <p:ph type="body" idx="1"/>
          </p:nvPr>
        </p:nvSpPr>
        <p:spPr>
          <a:xfrm>
            <a:off x="457200" y="1447800"/>
            <a:ext cx="8229600" cy="1143000"/>
          </a:xfrm>
          <a:prstGeom prst="rect">
            <a:avLst/>
          </a:prstGeom>
          <a:noFill/>
          <a:ln>
            <a:noFill/>
          </a:ln>
        </p:spPr>
        <p:txBody>
          <a:bodyPr lIns="91425" tIns="45700" rIns="91425" bIns="45700" anchor="t" anchorCtr="0">
            <a:noAutofit/>
          </a:bodyPr>
          <a:lstStyle/>
          <a:p>
            <a:pPr marL="342900" marR="0" lvl="0" indent="-342900" algn="l" rtl="0">
              <a:spcBef>
                <a:spcPts val="400"/>
              </a:spcBef>
              <a:spcAft>
                <a:spcPts val="0"/>
              </a:spcAft>
              <a:buClr>
                <a:schemeClr val="dk1"/>
              </a:buClr>
              <a:buSzPct val="60000"/>
              <a:buFont typeface="Arial"/>
              <a:buChar char="●"/>
            </a:pPr>
            <a:r>
              <a:rPr lang="en-US" sz="2000" b="1" i="0" u="none" strike="noStrike" cap="none" baseline="0">
                <a:solidFill>
                  <a:schemeClr val="dk1"/>
                </a:solidFill>
                <a:latin typeface="Arial"/>
                <a:ea typeface="Arial"/>
                <a:cs typeface="Arial"/>
                <a:sym typeface="Arial"/>
              </a:rPr>
              <a:t>Solution:</a:t>
            </a:r>
          </a:p>
          <a:p>
            <a:pPr marL="742950" marR="0" lvl="1" indent="-285750" algn="l" rtl="0">
              <a:spcBef>
                <a:spcPts val="360"/>
              </a:spcBef>
              <a:spcAft>
                <a:spcPts val="0"/>
              </a:spcAft>
              <a:buClr>
                <a:schemeClr val="dk1"/>
              </a:buClr>
              <a:buSzPct val="61111"/>
              <a:buFont typeface="Arial"/>
              <a:buChar char="●"/>
            </a:pPr>
            <a:r>
              <a:rPr lang="en-US" sz="1800" b="0" i="0" u="none" strike="noStrike" cap="none" baseline="0">
                <a:solidFill>
                  <a:schemeClr val="dk1"/>
                </a:solidFill>
                <a:latin typeface="Arial"/>
                <a:ea typeface="Arial"/>
                <a:cs typeface="Arial"/>
                <a:sym typeface="Arial"/>
              </a:rPr>
              <a:t>Subroutine:  Assuming that the delay subroutine has been determined earlier.</a:t>
            </a:r>
          </a:p>
        </p:txBody>
      </p:sp>
      <p:pic>
        <p:nvPicPr>
          <p:cNvPr id="251" name="Shape 251"/>
          <p:cNvPicPr preferRelativeResize="0"/>
          <p:nvPr/>
        </p:nvPicPr>
        <p:blipFill>
          <a:blip r:embed="rId3">
            <a:alphaModFix/>
          </a:blip>
          <a:stretch>
            <a:fillRect/>
          </a:stretch>
        </p:blipFill>
        <p:spPr>
          <a:xfrm>
            <a:off x="381000" y="2362200"/>
            <a:ext cx="8458200" cy="403860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1200" b="0" i="0" u="none" strike="noStrike" cap="none" baseline="0">
                <a:solidFill>
                  <a:srgbClr val="898989"/>
                </a:solidFill>
                <a:latin typeface="Arial"/>
                <a:ea typeface="Arial"/>
                <a:cs typeface="Arial"/>
                <a:sym typeface="Arial"/>
              </a:rPr>
              <a:t>*</a:t>
            </a:r>
          </a:p>
        </p:txBody>
      </p:sp>
      <p:sp>
        <p:nvSpPr>
          <p:cNvPr id="176" name="Shape 176"/>
          <p:cNvSpPr txBox="1">
            <a:spLocks noGrp="1"/>
          </p:cNvSpPr>
          <p:nvPr>
            <p:ph type="body" idx="1"/>
          </p:nvPr>
        </p:nvSpPr>
        <p:spPr>
          <a:xfrm>
            <a:off x="457200" y="1066800"/>
            <a:ext cx="8229600" cy="3809999"/>
          </a:xfrm>
          <a:prstGeom prst="rect">
            <a:avLst/>
          </a:prstGeom>
          <a:noFill/>
          <a:ln>
            <a:noFill/>
          </a:ln>
        </p:spPr>
        <p:txBody>
          <a:bodyPr lIns="91425" tIns="45700" rIns="91425" bIns="45700" anchor="t" anchorCtr="0">
            <a:noAutofit/>
          </a:bodyPr>
          <a:lstStyle/>
          <a:p>
            <a:pPr marL="342900" marR="0" lvl="0" indent="-342900" algn="l" rtl="0">
              <a:spcBef>
                <a:spcPts val="640"/>
              </a:spcBef>
              <a:spcAft>
                <a:spcPts val="0"/>
              </a:spcAft>
              <a:buClr>
                <a:schemeClr val="dk1"/>
              </a:buClr>
              <a:buSzPct val="59375"/>
              <a:buFont typeface="Arial"/>
              <a:buChar char="●"/>
            </a:pPr>
            <a:r>
              <a:rPr lang="en-US" sz="3200" b="1" i="0" u="none" strike="noStrike" cap="none" baseline="0">
                <a:solidFill>
                  <a:schemeClr val="dk1"/>
                </a:solidFill>
                <a:latin typeface="Arial"/>
                <a:ea typeface="Arial"/>
                <a:cs typeface="Arial"/>
                <a:sym typeface="Arial"/>
              </a:rPr>
              <a:t>Mode 0: Input / Output Mode</a:t>
            </a:r>
          </a:p>
          <a:p>
            <a:pPr marL="742950" marR="0" lvl="1" indent="-285750" algn="l" rtl="0">
              <a:spcBef>
                <a:spcPts val="560"/>
              </a:spcBef>
              <a:spcAft>
                <a:spcPts val="0"/>
              </a:spcAft>
              <a:buClr>
                <a:schemeClr val="dk1"/>
              </a:buClr>
              <a:buSzPct val="60714"/>
              <a:buFont typeface="Arial"/>
              <a:buChar char="●"/>
            </a:pPr>
            <a:r>
              <a:rPr lang="en-US" sz="2800" b="0" i="0" u="none" strike="noStrike" cap="none" baseline="0">
                <a:solidFill>
                  <a:schemeClr val="dk1"/>
                </a:solidFill>
                <a:latin typeface="Arial"/>
                <a:ea typeface="Arial"/>
                <a:cs typeface="Arial"/>
                <a:sym typeface="Arial"/>
              </a:rPr>
              <a:t>In this mode port A and B use 8-bit I/O data and port C uses two ports 4-bit data.</a:t>
            </a:r>
          </a:p>
          <a:p>
            <a:pPr marL="742950" marR="0" lvl="1" indent="-285750" algn="l" rtl="0">
              <a:spcBef>
                <a:spcPts val="560"/>
              </a:spcBef>
              <a:spcAft>
                <a:spcPts val="0"/>
              </a:spcAft>
              <a:buClr>
                <a:schemeClr val="dk1"/>
              </a:buClr>
              <a:buSzPct val="60714"/>
              <a:buFont typeface="Arial"/>
              <a:buChar char="●"/>
            </a:pPr>
            <a:r>
              <a:rPr lang="en-US" sz="2800" b="0" i="0" u="none" strike="noStrike" cap="none" baseline="0">
                <a:solidFill>
                  <a:schemeClr val="dk1"/>
                </a:solidFill>
                <a:latin typeface="Arial"/>
                <a:ea typeface="Arial"/>
                <a:cs typeface="Arial"/>
                <a:sym typeface="Arial"/>
              </a:rPr>
              <a:t>The characteristics of mode 0 are:</a:t>
            </a:r>
          </a:p>
          <a:p>
            <a:pPr marL="1143000" marR="0" lvl="2" indent="-228600" algn="l" rtl="0">
              <a:spcBef>
                <a:spcPts val="480"/>
              </a:spcBef>
              <a:spcAft>
                <a:spcPts val="0"/>
              </a:spcAft>
              <a:buClr>
                <a:schemeClr val="dk1"/>
              </a:buClr>
              <a:buSzPct val="60416"/>
              <a:buFont typeface="Arial"/>
              <a:buChar char="●"/>
            </a:pPr>
            <a:r>
              <a:rPr lang="en-US" sz="2400" b="0" i="0" u="none" strike="noStrike" cap="none" baseline="0">
                <a:solidFill>
                  <a:schemeClr val="dk1"/>
                </a:solidFill>
                <a:latin typeface="Arial"/>
                <a:ea typeface="Arial"/>
                <a:cs typeface="Arial"/>
                <a:sym typeface="Arial"/>
              </a:rPr>
              <a:t>Output is latched.</a:t>
            </a:r>
          </a:p>
          <a:p>
            <a:pPr marL="1143000" marR="0" lvl="2" indent="-228600" algn="l" rtl="0">
              <a:spcBef>
                <a:spcPts val="480"/>
              </a:spcBef>
              <a:spcAft>
                <a:spcPts val="0"/>
              </a:spcAft>
              <a:buClr>
                <a:schemeClr val="dk1"/>
              </a:buClr>
              <a:buSzPct val="60416"/>
              <a:buFont typeface="Arial"/>
              <a:buChar char="●"/>
            </a:pPr>
            <a:r>
              <a:rPr lang="en-US" sz="2400" b="0" i="0" u="none" strike="noStrike" cap="none" baseline="0">
                <a:solidFill>
                  <a:schemeClr val="dk1"/>
                </a:solidFill>
                <a:latin typeface="Arial"/>
                <a:ea typeface="Arial"/>
                <a:cs typeface="Arial"/>
                <a:sym typeface="Arial"/>
              </a:rPr>
              <a:t>Input does not latched.</a:t>
            </a:r>
          </a:p>
          <a:p>
            <a:pPr marL="1143000" marR="0" lvl="2" indent="-228600" algn="l" rtl="0">
              <a:spcBef>
                <a:spcPts val="480"/>
              </a:spcBef>
              <a:spcAft>
                <a:spcPts val="0"/>
              </a:spcAft>
              <a:buClr>
                <a:schemeClr val="dk1"/>
              </a:buClr>
              <a:buSzPct val="60416"/>
              <a:buFont typeface="Arial"/>
              <a:buChar char="●"/>
            </a:pPr>
            <a:r>
              <a:rPr lang="en-US" sz="2400" b="0" i="0" u="none" strike="noStrike" cap="none" baseline="0">
                <a:solidFill>
                  <a:schemeClr val="dk1"/>
                </a:solidFill>
                <a:latin typeface="Arial"/>
                <a:ea typeface="Arial"/>
                <a:cs typeface="Arial"/>
                <a:sym typeface="Arial"/>
              </a:rPr>
              <a:t>Ports do not have the capability of handshake mode or interrupt mode. </a:t>
            </a:r>
          </a:p>
        </p:txBody>
      </p:sp>
      <p:sp>
        <p:nvSpPr>
          <p:cNvPr id="177" name="Shape 177"/>
          <p:cNvSpPr txBox="1">
            <a:spLocks noGrp="1"/>
          </p:cNvSpPr>
          <p:nvPr>
            <p:ph type="title"/>
          </p:nvPr>
        </p:nvSpPr>
        <p:spPr>
          <a:xfrm>
            <a:off x="762000" y="152400"/>
            <a:ext cx="7619999" cy="792162"/>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3200" b="0" i="0" u="none" strike="noStrike" cap="none" baseline="0">
                <a:solidFill>
                  <a:schemeClr val="accent2"/>
                </a:solidFill>
                <a:latin typeface="Arial"/>
                <a:ea typeface="Arial"/>
                <a:cs typeface="Arial"/>
                <a:sym typeface="Arial"/>
              </a:rPr>
              <a:t>8255A Programmable Peripheral Interface</a:t>
            </a:r>
          </a:p>
        </p:txBody>
      </p:sp>
      <p:sp>
        <p:nvSpPr>
          <p:cNvPr id="178" name="Shape 17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a:t>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914400" y="228600"/>
            <a:ext cx="6934199" cy="685799"/>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Arial"/>
              <a:buNone/>
            </a:pPr>
            <a:r>
              <a:rPr lang="en-US" sz="4000" b="0" i="0" u="none" strike="noStrike" cap="none" baseline="0">
                <a:solidFill>
                  <a:schemeClr val="accent2"/>
                </a:solidFill>
                <a:latin typeface="Arial"/>
                <a:ea typeface="Arial"/>
                <a:cs typeface="Arial"/>
                <a:sym typeface="Arial"/>
              </a:rPr>
              <a:t>8255 PPI </a:t>
            </a:r>
            <a:r>
              <a:rPr lang="en-US" sz="2400" b="0" i="0" u="none" strike="noStrike" cap="none" baseline="0">
                <a:solidFill>
                  <a:schemeClr val="accent2"/>
                </a:solidFill>
                <a:latin typeface="Arial"/>
                <a:ea typeface="Arial"/>
                <a:cs typeface="Arial"/>
                <a:sym typeface="Arial"/>
              </a:rPr>
              <a:t>Contd.</a:t>
            </a:r>
          </a:p>
        </p:txBody>
      </p:sp>
      <p:sp>
        <p:nvSpPr>
          <p:cNvPr id="257" name="Shape 257"/>
          <p:cNvSpPr txBox="1"/>
          <p:nvPr/>
        </p:nvSpPr>
        <p:spPr>
          <a:xfrm>
            <a:off x="212725" y="1870075"/>
            <a:ext cx="8702675" cy="457200"/>
          </a:xfrm>
          <a:prstGeom prst="rect">
            <a:avLst/>
          </a:prstGeom>
          <a:noFill/>
          <a:ln>
            <a:noFill/>
          </a:ln>
        </p:spPr>
        <p:txBody>
          <a:bodyPr lIns="91425" tIns="45700" rIns="91425" bIns="45700" anchor="t" anchorCtr="0">
            <a:noAutofit/>
          </a:bodyPr>
          <a:lstStyle/>
          <a:p>
            <a:pPr>
              <a:spcBef>
                <a:spcPts val="0"/>
              </a:spcBef>
              <a:buNone/>
            </a:pPr>
            <a:endParaRPr/>
          </a:p>
        </p:txBody>
      </p:sp>
      <p:sp>
        <p:nvSpPr>
          <p:cNvPr id="258" name="Shape 258"/>
          <p:cNvSpPr txBox="1"/>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1200" b="0" i="0" u="none" strike="noStrike" cap="none" baseline="0">
                <a:solidFill>
                  <a:srgbClr val="898989"/>
                </a:solidFill>
                <a:latin typeface="Arial"/>
                <a:ea typeface="Arial"/>
                <a:cs typeface="Arial"/>
                <a:sym typeface="Arial"/>
              </a:rPr>
              <a:t>*</a:t>
            </a:r>
          </a:p>
        </p:txBody>
      </p:sp>
      <p:sp>
        <p:nvSpPr>
          <p:cNvPr id="259" name="Shape 259"/>
          <p:cNvSpPr txBox="1"/>
          <p:nvPr/>
        </p:nvSpPr>
        <p:spPr>
          <a:xfrm>
            <a:off x="381000" y="990600"/>
            <a:ext cx="8153399" cy="5694361"/>
          </a:xfrm>
          <a:prstGeom prst="rect">
            <a:avLst/>
          </a:prstGeom>
          <a:noFill/>
          <a:ln>
            <a:noFill/>
          </a:ln>
        </p:spPr>
        <p:txBody>
          <a:bodyPr lIns="91425" tIns="45700" rIns="91425" bIns="45700" anchor="t" anchorCtr="0">
            <a:noAutofit/>
          </a:bodyPr>
          <a:lstStyle/>
          <a:p>
            <a:pPr marL="0" marR="0" lvl="0" indent="0" algn="just" rtl="0">
              <a:spcBef>
                <a:spcPts val="0"/>
              </a:spcBef>
              <a:buClr>
                <a:schemeClr val="dk1"/>
              </a:buClr>
              <a:buSzPct val="25000"/>
              <a:buFont typeface="Arial"/>
              <a:buNone/>
            </a:pPr>
            <a:r>
              <a:rPr lang="en-US" sz="2800" b="1" i="0" u="none" strike="noStrike" cap="none" baseline="0">
                <a:solidFill>
                  <a:schemeClr val="dk1"/>
                </a:solidFill>
                <a:latin typeface="Arial"/>
                <a:ea typeface="Arial"/>
                <a:cs typeface="Arial"/>
                <a:sym typeface="Arial"/>
              </a:rPr>
              <a:t>Mode 1: Input or Output with Handshake: </a:t>
            </a:r>
            <a:r>
              <a:rPr lang="en-US" sz="2400" b="0" i="0" u="none" strike="noStrike" cap="none" baseline="0">
                <a:solidFill>
                  <a:schemeClr val="dk1"/>
                </a:solidFill>
                <a:latin typeface="Arial"/>
                <a:ea typeface="Arial"/>
                <a:cs typeface="Arial"/>
                <a:sym typeface="Arial"/>
              </a:rPr>
              <a:t>In this mode, handshake signals are exchanged between the MPU and peripherals prior to data transfer. The features of the mode include the following: </a:t>
            </a:r>
            <a:br>
              <a:rPr lang="en-US" sz="2400" b="0" i="0" u="none" strike="noStrike" cap="none" baseline="0">
                <a:solidFill>
                  <a:schemeClr val="dk1"/>
                </a:solidFill>
                <a:latin typeface="Arial"/>
                <a:ea typeface="Arial"/>
                <a:cs typeface="Arial"/>
                <a:sym typeface="Arial"/>
              </a:rPr>
            </a:br>
            <a:r>
              <a:rPr lang="en-US" sz="2400" b="0" i="0" u="none" strike="noStrike" cap="none" baseline="0">
                <a:solidFill>
                  <a:schemeClr val="dk1"/>
                </a:solidFill>
                <a:latin typeface="Arial"/>
                <a:ea typeface="Arial"/>
                <a:cs typeface="Arial"/>
                <a:sym typeface="Arial"/>
              </a:rPr>
              <a:t/>
            </a:r>
            <a:br>
              <a:rPr lang="en-US" sz="2400" b="0" i="0" u="none" strike="noStrike" cap="none" baseline="0">
                <a:solidFill>
                  <a:schemeClr val="dk1"/>
                </a:solidFill>
                <a:latin typeface="Arial"/>
                <a:ea typeface="Arial"/>
                <a:cs typeface="Arial"/>
                <a:sym typeface="Arial"/>
              </a:rPr>
            </a:br>
            <a:r>
              <a:rPr lang="en-US" sz="2400" b="0" i="0" u="none" strike="noStrike" cap="none" baseline="0">
                <a:solidFill>
                  <a:schemeClr val="dk1"/>
                </a:solidFill>
                <a:latin typeface="Arial"/>
                <a:ea typeface="Arial"/>
                <a:cs typeface="Arial"/>
                <a:sym typeface="Arial"/>
              </a:rPr>
              <a:t>1. Two ports (A and B) function as 8-bit I/O ports. They can be configured as either as input or output ports.</a:t>
            </a:r>
          </a:p>
          <a:p>
            <a:pPr marL="0" marR="0" lvl="0" indent="0" algn="just" rtl="0">
              <a:spcBef>
                <a:spcPts val="0"/>
              </a:spcBef>
              <a:buClr>
                <a:schemeClr val="dk1"/>
              </a:buClr>
              <a:buSzPct val="25000"/>
              <a:buFont typeface="Arial"/>
              <a:buNone/>
            </a:pPr>
            <a:r>
              <a:rPr lang="en-US"/>
              <a:t/>
            </a:r>
            <a:br>
              <a:rPr lang="en-US"/>
            </a:br>
            <a:r>
              <a:rPr lang="en-US" sz="2400" b="0" i="0" u="none" strike="noStrike" cap="none" baseline="0">
                <a:solidFill>
                  <a:schemeClr val="dk1"/>
                </a:solidFill>
                <a:latin typeface="Arial"/>
                <a:ea typeface="Arial"/>
                <a:cs typeface="Arial"/>
                <a:sym typeface="Arial"/>
              </a:rPr>
              <a:t>2. Each port uses three lines from port C as handshake signals. The remaining two lines of Port C can be used for simple I/O operations.</a:t>
            </a:r>
          </a:p>
          <a:p>
            <a:pPr marL="0" marR="0" lvl="0" indent="0" algn="just" rtl="0">
              <a:spcBef>
                <a:spcPts val="0"/>
              </a:spcBef>
              <a:buClr>
                <a:schemeClr val="dk1"/>
              </a:buClr>
              <a:buSzPct val="25000"/>
              <a:buFont typeface="Arial"/>
              <a:buNone/>
            </a:pPr>
            <a:r>
              <a:rPr lang="en-US"/>
              <a:t/>
            </a:r>
            <a:br>
              <a:rPr lang="en-US"/>
            </a:br>
            <a:r>
              <a:rPr lang="en-US" sz="2400" b="0" i="0" u="none" strike="noStrike" cap="none" baseline="0">
                <a:solidFill>
                  <a:schemeClr val="dk1"/>
                </a:solidFill>
                <a:latin typeface="Arial"/>
                <a:ea typeface="Arial"/>
                <a:cs typeface="Arial"/>
                <a:sym typeface="Arial"/>
              </a:rPr>
              <a:t>3. Input and Output data are latched.</a:t>
            </a:r>
          </a:p>
          <a:p>
            <a:pPr marL="0" marR="0" lvl="0" indent="0" algn="just" rtl="0">
              <a:spcBef>
                <a:spcPts val="0"/>
              </a:spcBef>
              <a:buClr>
                <a:schemeClr val="dk1"/>
              </a:buClr>
              <a:buSzPct val="25000"/>
              <a:buFont typeface="Arial"/>
              <a:buNone/>
            </a:pPr>
            <a:r>
              <a:rPr lang="en-US"/>
              <a:t/>
            </a:r>
            <a:br>
              <a:rPr lang="en-US"/>
            </a:br>
            <a:r>
              <a:rPr lang="en-US" sz="2400" b="0" i="0" u="none" strike="noStrike" cap="none" baseline="0">
                <a:solidFill>
                  <a:schemeClr val="dk1"/>
                </a:solidFill>
                <a:latin typeface="Arial"/>
                <a:ea typeface="Arial"/>
                <a:cs typeface="Arial"/>
                <a:sym typeface="Arial"/>
              </a:rPr>
              <a:t>4. Interrupt logic is supported.</a:t>
            </a:r>
          </a:p>
        </p:txBody>
      </p:sp>
      <p:sp>
        <p:nvSpPr>
          <p:cNvPr id="260" name="Shape 26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a:t>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p:nvPr/>
        </p:nvSpPr>
        <p:spPr>
          <a:xfrm>
            <a:off x="212725" y="1870075"/>
            <a:ext cx="8702675" cy="457200"/>
          </a:xfrm>
          <a:prstGeom prst="rect">
            <a:avLst/>
          </a:prstGeom>
          <a:noFill/>
          <a:ln>
            <a:noFill/>
          </a:ln>
        </p:spPr>
        <p:txBody>
          <a:bodyPr lIns="91425" tIns="45700" rIns="91425" bIns="45700" anchor="t" anchorCtr="0">
            <a:noAutofit/>
          </a:bodyPr>
          <a:lstStyle/>
          <a:p>
            <a:pPr>
              <a:spcBef>
                <a:spcPts val="0"/>
              </a:spcBef>
              <a:buNone/>
            </a:pPr>
            <a:endParaRPr/>
          </a:p>
        </p:txBody>
      </p:sp>
      <p:sp>
        <p:nvSpPr>
          <p:cNvPr id="333" name="Shape 333"/>
          <p:cNvSpPr txBox="1"/>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1200" b="0" i="0" u="none" strike="noStrike" cap="none" baseline="0">
                <a:solidFill>
                  <a:srgbClr val="898989"/>
                </a:solidFill>
                <a:latin typeface="Arial"/>
                <a:ea typeface="Arial"/>
                <a:cs typeface="Arial"/>
                <a:sym typeface="Arial"/>
              </a:rPr>
              <a:t>*</a:t>
            </a:r>
          </a:p>
        </p:txBody>
      </p:sp>
      <p:pic>
        <p:nvPicPr>
          <p:cNvPr id="334" name="Shape 334"/>
          <p:cNvPicPr preferRelativeResize="0"/>
          <p:nvPr/>
        </p:nvPicPr>
        <p:blipFill>
          <a:blip r:embed="rId3">
            <a:alphaModFix/>
          </a:blip>
          <a:stretch>
            <a:fillRect/>
          </a:stretch>
        </p:blipFill>
        <p:spPr>
          <a:xfrm>
            <a:off x="152400" y="2667000"/>
            <a:ext cx="8763000" cy="3886200"/>
          </a:xfrm>
          <a:prstGeom prst="rect">
            <a:avLst/>
          </a:prstGeom>
          <a:noFill/>
          <a:ln>
            <a:noFill/>
          </a:ln>
        </p:spPr>
      </p:pic>
      <p:pic>
        <p:nvPicPr>
          <p:cNvPr id="335" name="Shape 335"/>
          <p:cNvPicPr preferRelativeResize="0"/>
          <p:nvPr/>
        </p:nvPicPr>
        <p:blipFill>
          <a:blip r:embed="rId4">
            <a:alphaModFix/>
          </a:blip>
          <a:stretch>
            <a:fillRect/>
          </a:stretch>
        </p:blipFill>
        <p:spPr>
          <a:xfrm>
            <a:off x="533400" y="0"/>
            <a:ext cx="7924799" cy="2743199"/>
          </a:xfrm>
          <a:prstGeom prst="rect">
            <a:avLst/>
          </a:prstGeom>
          <a:noFill/>
          <a:ln>
            <a:noFill/>
          </a:ln>
        </p:spPr>
      </p:pic>
      <p:sp>
        <p:nvSpPr>
          <p:cNvPr id="336" name="Shape 33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a:t>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p:nvPr/>
        </p:nvSpPr>
        <p:spPr>
          <a:xfrm>
            <a:off x="212725" y="1870075"/>
            <a:ext cx="8702675" cy="457200"/>
          </a:xfrm>
          <a:prstGeom prst="rect">
            <a:avLst/>
          </a:prstGeom>
          <a:noFill/>
          <a:ln>
            <a:noFill/>
          </a:ln>
        </p:spPr>
        <p:txBody>
          <a:bodyPr lIns="91425" tIns="45700" rIns="91425" bIns="45700" anchor="t" anchorCtr="0">
            <a:noAutofit/>
          </a:bodyPr>
          <a:lstStyle/>
          <a:p>
            <a:pPr>
              <a:spcBef>
                <a:spcPts val="0"/>
              </a:spcBef>
              <a:buNone/>
            </a:pPr>
            <a:endParaRPr/>
          </a:p>
        </p:txBody>
      </p:sp>
      <p:sp>
        <p:nvSpPr>
          <p:cNvPr id="342" name="Shape 342"/>
          <p:cNvSpPr txBox="1"/>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1200" b="0" i="0" u="none" strike="noStrike" cap="none" baseline="0">
                <a:solidFill>
                  <a:srgbClr val="898989"/>
                </a:solidFill>
                <a:latin typeface="Arial"/>
                <a:ea typeface="Arial"/>
                <a:cs typeface="Arial"/>
                <a:sym typeface="Arial"/>
              </a:rPr>
              <a:t>*</a:t>
            </a:r>
          </a:p>
        </p:txBody>
      </p:sp>
      <p:pic>
        <p:nvPicPr>
          <p:cNvPr id="343" name="Shape 343"/>
          <p:cNvPicPr preferRelativeResize="0"/>
          <p:nvPr/>
        </p:nvPicPr>
        <p:blipFill>
          <a:blip r:embed="rId3">
            <a:alphaModFix/>
          </a:blip>
          <a:stretch>
            <a:fillRect/>
          </a:stretch>
        </p:blipFill>
        <p:spPr>
          <a:xfrm>
            <a:off x="533400" y="0"/>
            <a:ext cx="8077199" cy="2286000"/>
          </a:xfrm>
          <a:prstGeom prst="rect">
            <a:avLst/>
          </a:prstGeom>
          <a:noFill/>
          <a:ln>
            <a:noFill/>
          </a:ln>
        </p:spPr>
      </p:pic>
      <p:pic>
        <p:nvPicPr>
          <p:cNvPr id="344" name="Shape 344"/>
          <p:cNvPicPr preferRelativeResize="0"/>
          <p:nvPr/>
        </p:nvPicPr>
        <p:blipFill>
          <a:blip r:embed="rId4">
            <a:alphaModFix/>
          </a:blip>
          <a:stretch>
            <a:fillRect/>
          </a:stretch>
        </p:blipFill>
        <p:spPr>
          <a:xfrm>
            <a:off x="0" y="2362200"/>
            <a:ext cx="8915399" cy="4495799"/>
          </a:xfrm>
          <a:prstGeom prst="rect">
            <a:avLst/>
          </a:prstGeom>
          <a:noFill/>
          <a:ln>
            <a:noFill/>
          </a:ln>
        </p:spPr>
      </p:pic>
      <p:sp>
        <p:nvSpPr>
          <p:cNvPr id="345" name="Shape 34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a:t>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p:nvPr/>
        </p:nvSpPr>
        <p:spPr>
          <a:xfrm>
            <a:off x="304800" y="1447800"/>
            <a:ext cx="8229600" cy="4953000"/>
          </a:xfrm>
          <a:prstGeom prst="rect">
            <a:avLst/>
          </a:prstGeom>
          <a:noFill/>
          <a:ln>
            <a:noFill/>
          </a:ln>
        </p:spPr>
        <p:txBody>
          <a:bodyPr lIns="91425" tIns="45700" rIns="91425" bIns="45700" anchor="t" anchorCtr="0">
            <a:noAutofit/>
          </a:bodyPr>
          <a:lstStyle/>
          <a:p>
            <a:pPr>
              <a:spcBef>
                <a:spcPts val="0"/>
              </a:spcBef>
              <a:buNone/>
            </a:pPr>
            <a:endParaRPr/>
          </a:p>
        </p:txBody>
      </p:sp>
      <p:sp>
        <p:nvSpPr>
          <p:cNvPr id="351" name="Shape 351"/>
          <p:cNvSpPr txBox="1">
            <a:spLocks noGrp="1"/>
          </p:cNvSpPr>
          <p:nvPr>
            <p:ph idx="1"/>
          </p:nvPr>
        </p:nvSpPr>
        <p:spPr>
          <a:xfrm>
            <a:off x="152400" y="1295400"/>
            <a:ext cx="8458200" cy="5257799"/>
          </a:xfrm>
          <a:prstGeom prst="rect">
            <a:avLst/>
          </a:prstGeom>
          <a:noFill/>
          <a:ln>
            <a:noFill/>
          </a:ln>
        </p:spPr>
        <p:txBody>
          <a:bodyPr lIns="91425" tIns="45700" rIns="91425" bIns="45700" anchor="t" anchorCtr="0">
            <a:noAutofit/>
          </a:bodyPr>
          <a:lstStyle/>
          <a:p>
            <a:pPr marL="0" marR="0" lvl="0" indent="0" algn="just" rtl="0">
              <a:spcBef>
                <a:spcPts val="0"/>
              </a:spcBef>
              <a:buClr>
                <a:schemeClr val="dk1"/>
              </a:buClr>
              <a:buSzPct val="60416"/>
              <a:buFont typeface="Arial"/>
              <a:buChar char="●"/>
            </a:pPr>
            <a:r>
              <a:rPr lang="en-US" sz="2400" b="1" i="0" u="none" strike="noStrike" cap="none" baseline="0">
                <a:solidFill>
                  <a:srgbClr val="FF0000"/>
                </a:solidFill>
                <a:latin typeface="Arial"/>
                <a:ea typeface="Arial"/>
                <a:cs typeface="Arial"/>
                <a:sym typeface="Arial"/>
              </a:rPr>
              <a:t>Example:</a:t>
            </a:r>
          </a:p>
          <a:p>
            <a:pPr marL="0" marR="0" lvl="0" indent="0" algn="just" rtl="0">
              <a:spcBef>
                <a:spcPts val="0"/>
              </a:spcBef>
              <a:buClr>
                <a:schemeClr val="dk1"/>
              </a:buClr>
              <a:buSzPct val="60416"/>
              <a:buFont typeface="Arial"/>
              <a:buChar char="●"/>
            </a:pPr>
            <a:r>
              <a:rPr lang="en-US" sz="2400" b="0" i="0" u="none" strike="noStrike" cap="none" baseline="0">
                <a:solidFill>
                  <a:schemeClr val="dk1"/>
                </a:solidFill>
                <a:latin typeface="Arial"/>
                <a:ea typeface="Arial"/>
                <a:cs typeface="Arial"/>
                <a:sym typeface="Arial"/>
              </a:rPr>
              <a:t>The computer send the data to the printer large speed compared to the printer.</a:t>
            </a:r>
          </a:p>
          <a:p>
            <a:pPr marL="0" marR="0" lvl="0" indent="0" algn="just" rtl="0">
              <a:spcBef>
                <a:spcPts val="0"/>
              </a:spcBef>
              <a:buClr>
                <a:schemeClr val="dk1"/>
              </a:buClr>
              <a:buSzPct val="60416"/>
              <a:buFont typeface="Arial"/>
              <a:buChar char="●"/>
            </a:pPr>
            <a:r>
              <a:rPr lang="en-US" sz="2400" b="0" i="0" u="none" strike="noStrike" cap="none" baseline="0">
                <a:solidFill>
                  <a:schemeClr val="dk1"/>
                </a:solidFill>
                <a:latin typeface="Arial"/>
                <a:ea typeface="Arial"/>
                <a:cs typeface="Arial"/>
                <a:sym typeface="Arial"/>
              </a:rPr>
              <a:t>When computer send the data according to the printer speed at the time only, printer can accept. </a:t>
            </a:r>
          </a:p>
          <a:p>
            <a:pPr marL="0" marR="0" lvl="0" indent="0" algn="just" rtl="0">
              <a:spcBef>
                <a:spcPts val="0"/>
              </a:spcBef>
              <a:buClr>
                <a:schemeClr val="dk1"/>
              </a:buClr>
              <a:buSzPct val="60416"/>
              <a:buFont typeface="Arial"/>
              <a:buChar char="●"/>
            </a:pPr>
            <a:r>
              <a:rPr lang="en-US" sz="2400" b="0" i="0" u="none" strike="noStrike" cap="none" baseline="0">
                <a:solidFill>
                  <a:schemeClr val="dk1"/>
                </a:solidFill>
                <a:latin typeface="Arial"/>
                <a:ea typeface="Arial"/>
                <a:cs typeface="Arial"/>
                <a:sym typeface="Arial"/>
              </a:rPr>
              <a:t>If printer is not ready to accept the data then after sending the data bus , computer uses another handshaking signal to tell printer that valid data is available on the data bus.</a:t>
            </a:r>
          </a:p>
          <a:p>
            <a:pPr marL="0" marR="0" lvl="0" indent="0" algn="just" rtl="0">
              <a:spcBef>
                <a:spcPts val="0"/>
              </a:spcBef>
              <a:buClr>
                <a:schemeClr val="dk1"/>
              </a:buClr>
              <a:buSzPct val="60416"/>
              <a:buFont typeface="Arial"/>
              <a:buChar char="●"/>
            </a:pPr>
            <a:r>
              <a:rPr lang="en-US" sz="2400" b="0" i="0" u="none" strike="noStrike" cap="none" baseline="0">
                <a:solidFill>
                  <a:schemeClr val="dk1"/>
                </a:solidFill>
                <a:latin typeface="Arial"/>
                <a:ea typeface="Arial"/>
                <a:cs typeface="Arial"/>
                <a:sym typeface="Arial"/>
              </a:rPr>
              <a:t>Each port uses three lines from port C as handshake signals</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352" name="Shape 352"/>
          <p:cNvSpPr txBox="1">
            <a:spLocks noGrp="1"/>
          </p:cNvSpPr>
          <p:nvPr>
            <p:ph type="title"/>
          </p:nvPr>
        </p:nvSpPr>
        <p:spPr>
          <a:xfrm>
            <a:off x="457200" y="304800"/>
            <a:ext cx="7772400"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4400" b="0" i="0" u="none" strike="noStrike" cap="none" baseline="0">
                <a:solidFill>
                  <a:schemeClr val="dk1"/>
                </a:solidFill>
                <a:latin typeface="Arial"/>
                <a:ea typeface="Arial"/>
                <a:cs typeface="Arial"/>
                <a:sym typeface="Arial"/>
              </a:rPr>
              <a:t>8255 PPI</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p:nvPr/>
        </p:nvSpPr>
        <p:spPr>
          <a:xfrm>
            <a:off x="1371600" y="304800"/>
            <a:ext cx="6934199" cy="685799"/>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Arial"/>
              <a:buNone/>
            </a:pPr>
            <a:r>
              <a:rPr lang="en-US" sz="4000" b="0" i="0" u="none" strike="noStrike" cap="none" baseline="0">
                <a:solidFill>
                  <a:schemeClr val="accent2"/>
                </a:solidFill>
                <a:latin typeface="Arial"/>
                <a:ea typeface="Arial"/>
                <a:cs typeface="Arial"/>
                <a:sym typeface="Arial"/>
              </a:rPr>
              <a:t>8255 PPI </a:t>
            </a:r>
            <a:r>
              <a:rPr lang="en-US" sz="2400" b="0" i="0" u="none" strike="noStrike" cap="none" baseline="0">
                <a:solidFill>
                  <a:schemeClr val="accent2"/>
                </a:solidFill>
                <a:latin typeface="Arial"/>
                <a:ea typeface="Arial"/>
                <a:cs typeface="Arial"/>
                <a:sym typeface="Arial"/>
              </a:rPr>
              <a:t>Contd.</a:t>
            </a:r>
          </a:p>
        </p:txBody>
      </p:sp>
      <p:sp>
        <p:nvSpPr>
          <p:cNvPr id="358" name="Shape 358"/>
          <p:cNvSpPr txBox="1"/>
          <p:nvPr/>
        </p:nvSpPr>
        <p:spPr>
          <a:xfrm>
            <a:off x="212725" y="1870075"/>
            <a:ext cx="8702675" cy="457200"/>
          </a:xfrm>
          <a:prstGeom prst="rect">
            <a:avLst/>
          </a:prstGeom>
          <a:noFill/>
          <a:ln>
            <a:noFill/>
          </a:ln>
        </p:spPr>
        <p:txBody>
          <a:bodyPr lIns="91425" tIns="45700" rIns="91425" bIns="45700" anchor="t" anchorCtr="0">
            <a:noAutofit/>
          </a:bodyPr>
          <a:lstStyle/>
          <a:p>
            <a:pPr>
              <a:spcBef>
                <a:spcPts val="0"/>
              </a:spcBef>
              <a:buNone/>
            </a:pPr>
            <a:endParaRPr/>
          </a:p>
        </p:txBody>
      </p:sp>
      <p:sp>
        <p:nvSpPr>
          <p:cNvPr id="359" name="Shape 359"/>
          <p:cNvSpPr txBox="1"/>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1200" b="0" i="0" u="none" strike="noStrike" cap="none" baseline="0">
                <a:solidFill>
                  <a:srgbClr val="898989"/>
                </a:solidFill>
                <a:latin typeface="Arial"/>
                <a:ea typeface="Arial"/>
                <a:cs typeface="Arial"/>
                <a:sym typeface="Arial"/>
              </a:rPr>
              <a:t>*</a:t>
            </a:r>
          </a:p>
        </p:txBody>
      </p:sp>
      <p:sp>
        <p:nvSpPr>
          <p:cNvPr id="360" name="Shape 360"/>
          <p:cNvSpPr txBox="1"/>
          <p:nvPr/>
        </p:nvSpPr>
        <p:spPr>
          <a:xfrm>
            <a:off x="457200" y="1066800"/>
            <a:ext cx="8153399" cy="5262562"/>
          </a:xfrm>
          <a:prstGeom prst="rect">
            <a:avLst/>
          </a:prstGeom>
          <a:noFill/>
          <a:ln>
            <a:noFill/>
          </a:ln>
        </p:spPr>
        <p:txBody>
          <a:bodyPr lIns="91425" tIns="45700" rIns="91425" bIns="45700" anchor="t" anchorCtr="0">
            <a:noAutofit/>
          </a:bodyPr>
          <a:lstStyle/>
          <a:p>
            <a:pPr marL="0" marR="0" lvl="0" indent="0" algn="just" rtl="0">
              <a:spcBef>
                <a:spcPts val="0"/>
              </a:spcBef>
              <a:buClr>
                <a:schemeClr val="dk1"/>
              </a:buClr>
              <a:buSzPct val="25000"/>
              <a:buFont typeface="Arial"/>
              <a:buNone/>
            </a:pPr>
            <a:r>
              <a:rPr lang="en-US" sz="2400" b="1" i="0" u="none" strike="noStrike" cap="none" baseline="0">
                <a:solidFill>
                  <a:schemeClr val="dk1"/>
                </a:solidFill>
                <a:latin typeface="Arial"/>
                <a:ea typeface="Arial"/>
                <a:cs typeface="Arial"/>
                <a:sym typeface="Arial"/>
              </a:rPr>
              <a:t>Mode 2: Bidirectional Data Transfer</a:t>
            </a:r>
            <a:r>
              <a:rPr lang="en-US" sz="2400" b="0" i="0" u="none" strike="noStrike" cap="none" baseline="0">
                <a:solidFill>
                  <a:schemeClr val="dk1"/>
                </a:solidFill>
                <a:latin typeface="Arial"/>
                <a:ea typeface="Arial"/>
                <a:cs typeface="Arial"/>
                <a:sym typeface="Arial"/>
              </a:rPr>
              <a:t> :This mode is used primarily in applications such as data transfer between two computers. </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0" indent="0" algn="just" rtl="0">
              <a:spcBef>
                <a:spcPts val="0"/>
              </a:spcBef>
              <a:buClr>
                <a:schemeClr val="dk1"/>
              </a:buClr>
              <a:buSzPct val="25000"/>
              <a:buFont typeface="Arial"/>
              <a:buNone/>
            </a:pPr>
            <a:r>
              <a:rPr lang="en-US" sz="2400" b="0" i="0" u="none" strike="noStrike" cap="none" baseline="0">
                <a:solidFill>
                  <a:schemeClr val="dk1"/>
                </a:solidFill>
                <a:latin typeface="Arial"/>
                <a:ea typeface="Arial"/>
                <a:cs typeface="Arial"/>
                <a:sym typeface="Arial"/>
              </a:rPr>
              <a:t>In this mode, Port A can be configured as the bidirectional port </a:t>
            </a:r>
          </a:p>
          <a:p>
            <a:pPr marL="0" marR="0" lvl="0" indent="0" algn="just" rtl="0">
              <a:spcBef>
                <a:spcPts val="0"/>
              </a:spcBef>
              <a:buClr>
                <a:schemeClr val="dk1"/>
              </a:buClr>
              <a:buSzPct val="25000"/>
              <a:buFont typeface="Arial"/>
              <a:buNone/>
            </a:pPr>
            <a:r>
              <a:rPr lang="en-US" sz="2400" b="0" i="0" u="none" strike="noStrike" cap="none" baseline="0">
                <a:solidFill>
                  <a:schemeClr val="dk1"/>
                </a:solidFill>
                <a:latin typeface="Arial"/>
                <a:ea typeface="Arial"/>
                <a:cs typeface="Arial"/>
                <a:sym typeface="Arial"/>
              </a:rPr>
              <a:t>Port B either in Mode 0 or Mode 1. </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0" indent="0" algn="just" rtl="0">
              <a:spcBef>
                <a:spcPts val="0"/>
              </a:spcBef>
              <a:buClr>
                <a:schemeClr val="dk1"/>
              </a:buClr>
              <a:buSzPct val="25000"/>
              <a:buFont typeface="Arial"/>
              <a:buNone/>
            </a:pPr>
            <a:r>
              <a:rPr lang="en-US" sz="2400" b="0" i="0" u="none" strike="noStrike" cap="none" baseline="0">
                <a:solidFill>
                  <a:schemeClr val="dk1"/>
                </a:solidFill>
                <a:latin typeface="Arial"/>
                <a:ea typeface="Arial"/>
                <a:cs typeface="Arial"/>
                <a:sym typeface="Arial"/>
              </a:rPr>
              <a:t>Port A uses five signals from Port C as handshake signals for data transfer. </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0" indent="0" algn="just" rtl="0">
              <a:spcBef>
                <a:spcPts val="0"/>
              </a:spcBef>
              <a:buClr>
                <a:schemeClr val="dk1"/>
              </a:buClr>
              <a:buSzPct val="25000"/>
              <a:buFont typeface="Arial"/>
              <a:buNone/>
            </a:pPr>
            <a:r>
              <a:rPr lang="en-US" sz="2400" b="0" i="0" u="none" strike="noStrike" cap="none" baseline="0">
                <a:solidFill>
                  <a:schemeClr val="dk1"/>
                </a:solidFill>
                <a:latin typeface="Arial"/>
                <a:ea typeface="Arial"/>
                <a:cs typeface="Arial"/>
                <a:sym typeface="Arial"/>
              </a:rPr>
              <a:t>The remaining three signals from port C can be used either as simple I/O or as handshake for port B.</a:t>
            </a:r>
            <a:br>
              <a:rPr lang="en-US" sz="2400" b="0" i="0" u="none" strike="noStrike" cap="none" baseline="0">
                <a:solidFill>
                  <a:schemeClr val="dk1"/>
                </a:solidFill>
                <a:latin typeface="Arial"/>
                <a:ea typeface="Arial"/>
                <a:cs typeface="Arial"/>
                <a:sym typeface="Arial"/>
              </a:rPr>
            </a:br>
            <a:endParaRPr lang="en-US" sz="2400" b="0" i="0" u="none" strike="noStrike" cap="none" baseline="0">
              <a:solidFill>
                <a:schemeClr val="dk1"/>
              </a:solidFill>
              <a:latin typeface="Arial"/>
              <a:ea typeface="Arial"/>
              <a:cs typeface="Arial"/>
              <a:sym typeface="Arial"/>
            </a:endParaRP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361" name="Shape 36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a:t>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p:nvPr/>
        </p:nvSpPr>
        <p:spPr>
          <a:xfrm>
            <a:off x="914400" y="228600"/>
            <a:ext cx="6934199" cy="685799"/>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Arial"/>
              <a:buNone/>
            </a:pPr>
            <a:r>
              <a:rPr lang="en-US" sz="4000" b="0" i="0" u="none" strike="noStrike" cap="none" baseline="0">
                <a:solidFill>
                  <a:schemeClr val="accent2"/>
                </a:solidFill>
                <a:latin typeface="Arial"/>
                <a:ea typeface="Arial"/>
                <a:cs typeface="Arial"/>
                <a:sym typeface="Arial"/>
              </a:rPr>
              <a:t>8255 PPI </a:t>
            </a:r>
            <a:r>
              <a:rPr lang="en-US" sz="2400" b="0" i="0" u="none" strike="noStrike" cap="none" baseline="0">
                <a:solidFill>
                  <a:schemeClr val="accent2"/>
                </a:solidFill>
                <a:latin typeface="Arial"/>
                <a:ea typeface="Arial"/>
                <a:cs typeface="Arial"/>
                <a:sym typeface="Arial"/>
              </a:rPr>
              <a:t>Contd.</a:t>
            </a:r>
          </a:p>
        </p:txBody>
      </p:sp>
      <p:sp>
        <p:nvSpPr>
          <p:cNvPr id="415" name="Shape 415"/>
          <p:cNvSpPr txBox="1"/>
          <p:nvPr/>
        </p:nvSpPr>
        <p:spPr>
          <a:xfrm>
            <a:off x="212725" y="1870075"/>
            <a:ext cx="8702675" cy="457200"/>
          </a:xfrm>
          <a:prstGeom prst="rect">
            <a:avLst/>
          </a:prstGeom>
          <a:noFill/>
          <a:ln>
            <a:noFill/>
          </a:ln>
        </p:spPr>
        <p:txBody>
          <a:bodyPr lIns="91425" tIns="45700" rIns="91425" bIns="45700" anchor="t" anchorCtr="0">
            <a:noAutofit/>
          </a:bodyPr>
          <a:lstStyle/>
          <a:p>
            <a:pPr>
              <a:spcBef>
                <a:spcPts val="0"/>
              </a:spcBef>
              <a:buNone/>
            </a:pPr>
            <a:endParaRPr/>
          </a:p>
        </p:txBody>
      </p:sp>
      <p:sp>
        <p:nvSpPr>
          <p:cNvPr id="416" name="Shape 416"/>
          <p:cNvSpPr txBox="1"/>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1200" b="0" i="0" u="none" strike="noStrike" cap="none" baseline="0">
                <a:solidFill>
                  <a:srgbClr val="898989"/>
                </a:solidFill>
                <a:latin typeface="Arial"/>
                <a:ea typeface="Arial"/>
                <a:cs typeface="Arial"/>
                <a:sym typeface="Arial"/>
              </a:rPr>
              <a:t>*</a:t>
            </a:r>
          </a:p>
        </p:txBody>
      </p:sp>
      <p:pic>
        <p:nvPicPr>
          <p:cNvPr id="417" name="Shape 417"/>
          <p:cNvPicPr preferRelativeResize="0"/>
          <p:nvPr/>
        </p:nvPicPr>
        <p:blipFill>
          <a:blip r:embed="rId3">
            <a:alphaModFix/>
          </a:blip>
          <a:stretch>
            <a:fillRect/>
          </a:stretch>
        </p:blipFill>
        <p:spPr>
          <a:xfrm>
            <a:off x="152400" y="1143000"/>
            <a:ext cx="6172199" cy="3886200"/>
          </a:xfrm>
          <a:prstGeom prst="rect">
            <a:avLst/>
          </a:prstGeom>
          <a:noFill/>
          <a:ln>
            <a:noFill/>
          </a:ln>
        </p:spPr>
      </p:pic>
      <p:pic>
        <p:nvPicPr>
          <p:cNvPr id="418" name="Shape 418"/>
          <p:cNvPicPr preferRelativeResize="0"/>
          <p:nvPr/>
        </p:nvPicPr>
        <p:blipFill>
          <a:blip r:embed="rId4">
            <a:alphaModFix/>
          </a:blip>
          <a:stretch>
            <a:fillRect/>
          </a:stretch>
        </p:blipFill>
        <p:spPr>
          <a:xfrm>
            <a:off x="5257800" y="762000"/>
            <a:ext cx="4953000" cy="3171825"/>
          </a:xfrm>
          <a:prstGeom prst="rect">
            <a:avLst/>
          </a:prstGeom>
          <a:noFill/>
          <a:ln>
            <a:noFill/>
          </a:ln>
        </p:spPr>
      </p:pic>
      <p:sp>
        <p:nvSpPr>
          <p:cNvPr id="419" name="Shape 419"/>
          <p:cNvSpPr txBox="1"/>
          <p:nvPr/>
        </p:nvSpPr>
        <p:spPr>
          <a:xfrm>
            <a:off x="1143000" y="5257800"/>
            <a:ext cx="6553200" cy="701674"/>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Arial"/>
              <a:buNone/>
            </a:pPr>
            <a:r>
              <a:rPr lang="en-US" sz="2000" b="0" i="0" u="none" strike="noStrike" cap="none" baseline="0">
                <a:solidFill>
                  <a:schemeClr val="dk1"/>
                </a:solidFill>
                <a:latin typeface="Arial"/>
                <a:ea typeface="Arial"/>
                <a:cs typeface="Arial"/>
                <a:sym typeface="Arial"/>
              </a:rPr>
              <a:t>Timing diagram is a combination of the Mode 1 Strobed Input and Mode 1 Strobed Output Timing diagrams. </a:t>
            </a:r>
          </a:p>
        </p:txBody>
      </p:sp>
      <p:sp>
        <p:nvSpPr>
          <p:cNvPr id="420" name="Shape 4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a: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p:nvPr/>
        </p:nvSpPr>
        <p:spPr>
          <a:xfrm>
            <a:off x="381000" y="1600200"/>
            <a:ext cx="8229600" cy="4953000"/>
          </a:xfrm>
          <a:prstGeom prst="rect">
            <a:avLst/>
          </a:prstGeom>
          <a:noFill/>
          <a:ln>
            <a:noFill/>
          </a:ln>
        </p:spPr>
        <p:txBody>
          <a:bodyPr lIns="91425" tIns="45700" rIns="91425" bIns="45700" anchor="t" anchorCtr="0">
            <a:noAutofit/>
          </a:bodyPr>
          <a:lstStyle/>
          <a:p>
            <a:pPr marL="0" marR="0" lvl="0" indent="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The parallel input-output port chip 8255 is also called as programmable peripheral input-output port. </a:t>
            </a:r>
          </a:p>
          <a:p>
            <a:pPr marL="0" marR="0" lvl="0" indent="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The Intel’s 8255 is designed for use with Intel’s 8-bit, 16-bit and higher capability microprocessors. </a:t>
            </a:r>
          </a:p>
          <a:p>
            <a:pPr marL="0" marR="0" lvl="0" indent="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It has 24 input/output lines which may be individually programmed in two groups of twelve lines each, or three groups of eight lines. </a:t>
            </a:r>
          </a:p>
          <a:p>
            <a:pPr marL="0" marR="0" lvl="0" indent="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The two groups of I/O pins are named as Group A and Group B. Each of these two groups contains a subgroup of eight I/O lines called as 8-bit port and another subgroup of four lines or a 4-bit port. </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80" name="Shape 80"/>
          <p:cNvSpPr txBox="1">
            <a:spLocks noGrp="1"/>
          </p:cNvSpPr>
          <p:nvPr>
            <p:ph type="title"/>
          </p:nvPr>
        </p:nvSpPr>
        <p:spPr>
          <a:xfrm>
            <a:off x="685800" y="304800"/>
            <a:ext cx="7772400"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4400" b="1" i="0" u="sng" strike="noStrike" cap="none" baseline="0">
                <a:solidFill>
                  <a:schemeClr val="dk1"/>
                </a:solidFill>
                <a:latin typeface="Arial"/>
                <a:ea typeface="Arial"/>
                <a:cs typeface="Arial"/>
                <a:sym typeface="Arial"/>
              </a:rPr>
              <a:t>The 8255A Programmable peripheral Interface</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1200" b="0" i="0" u="none" strike="noStrike" cap="none" baseline="0">
                <a:solidFill>
                  <a:srgbClr val="898989"/>
                </a:solidFill>
                <a:latin typeface="Arial"/>
                <a:ea typeface="Arial"/>
                <a:cs typeface="Arial"/>
                <a:sym typeface="Arial"/>
              </a:rPr>
              <a:t>*</a:t>
            </a:r>
          </a:p>
        </p:txBody>
      </p:sp>
      <p:sp>
        <p:nvSpPr>
          <p:cNvPr id="184" name="Shape 184"/>
          <p:cNvSpPr txBox="1">
            <a:spLocks noGrp="1"/>
          </p:cNvSpPr>
          <p:nvPr>
            <p:ph type="body" idx="1"/>
          </p:nvPr>
        </p:nvSpPr>
        <p:spPr>
          <a:xfrm>
            <a:off x="228600" y="838200"/>
            <a:ext cx="3886200" cy="5562600"/>
          </a:xfrm>
          <a:prstGeom prst="rect">
            <a:avLst/>
          </a:prstGeom>
          <a:noFill/>
          <a:ln>
            <a:noFill/>
          </a:ln>
        </p:spPr>
        <p:txBody>
          <a:bodyPr lIns="91425" tIns="45700" rIns="91425" bIns="45700" anchor="t" anchorCtr="0">
            <a:noAutofit/>
          </a:bodyPr>
          <a:lstStyle/>
          <a:p>
            <a:pPr marL="0" marR="0" lvl="0" indent="0" algn="just" rtl="0">
              <a:spcBef>
                <a:spcPts val="480"/>
              </a:spcBef>
              <a:spcAft>
                <a:spcPts val="0"/>
              </a:spcAft>
              <a:buClr>
                <a:schemeClr val="dk1"/>
              </a:buClr>
              <a:buSzPct val="25000"/>
              <a:buFont typeface="Arial"/>
              <a:buNone/>
            </a:pPr>
            <a:r>
              <a:rPr lang="en-US" sz="2400" b="1" i="0" u="none" strike="noStrike" cap="none" baseline="0">
                <a:solidFill>
                  <a:schemeClr val="dk1"/>
                </a:solidFill>
                <a:latin typeface="Arial"/>
                <a:ea typeface="Arial"/>
                <a:cs typeface="Arial"/>
                <a:sym typeface="Arial"/>
              </a:rPr>
              <a:t>Mode 0: Input / Output Mode</a:t>
            </a:r>
          </a:p>
          <a:p>
            <a:pPr marL="0" marR="0" lvl="1" indent="0" algn="just" rtl="0">
              <a:spcBef>
                <a:spcPts val="56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Example : </a:t>
            </a:r>
          </a:p>
          <a:p>
            <a:pPr marL="0" marR="0" lvl="2" indent="0" algn="just" rtl="0">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Determine the port address of circuit.</a:t>
            </a:r>
          </a:p>
          <a:p>
            <a:pPr marL="342900" marR="0" lvl="0" indent="-273050" algn="l" rtl="0">
              <a:spcBef>
                <a:spcPts val="360"/>
              </a:spcBef>
              <a:spcAft>
                <a:spcPts val="0"/>
              </a:spcAft>
              <a:buClr>
                <a:schemeClr val="dk1"/>
              </a:buClr>
              <a:buFont typeface="Arial"/>
              <a:buNone/>
            </a:pPr>
            <a:endParaRPr sz="3200" b="0" i="0" u="none" strike="noStrike" cap="none" baseline="0">
              <a:solidFill>
                <a:schemeClr val="dk1"/>
              </a:solidFill>
              <a:latin typeface="Arial"/>
              <a:ea typeface="Arial"/>
              <a:cs typeface="Arial"/>
              <a:sym typeface="Arial"/>
            </a:endParaRPr>
          </a:p>
          <a:p>
            <a:pPr marL="0" marR="0" lvl="2" indent="0" algn="just" rtl="0">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Determine the control word in Mode 0, in order to determine ports A and C</a:t>
            </a:r>
            <a:r>
              <a:rPr lang="en-US" sz="2000" b="0" i="0" u="none" strike="noStrike" cap="none" baseline="-25000">
                <a:solidFill>
                  <a:schemeClr val="dk1"/>
                </a:solidFill>
                <a:latin typeface="Arial"/>
                <a:ea typeface="Arial"/>
                <a:cs typeface="Arial"/>
                <a:sym typeface="Arial"/>
              </a:rPr>
              <a:t>U</a:t>
            </a:r>
            <a:r>
              <a:rPr lang="en-US" sz="2000" b="0" i="0" u="none" strike="noStrike" cap="none" baseline="0">
                <a:solidFill>
                  <a:schemeClr val="dk1"/>
                </a:solidFill>
                <a:latin typeface="Arial"/>
                <a:ea typeface="Arial"/>
                <a:cs typeface="Arial"/>
                <a:sym typeface="Arial"/>
              </a:rPr>
              <a:t> as output port and ports B and C</a:t>
            </a:r>
            <a:r>
              <a:rPr lang="en-US" sz="2000" b="0" i="0" u="none" strike="noStrike" cap="none" baseline="-25000">
                <a:solidFill>
                  <a:schemeClr val="dk1"/>
                </a:solidFill>
                <a:latin typeface="Arial"/>
                <a:ea typeface="Arial"/>
                <a:cs typeface="Arial"/>
                <a:sym typeface="Arial"/>
              </a:rPr>
              <a:t>L</a:t>
            </a:r>
            <a:r>
              <a:rPr lang="en-US" sz="2000" b="0" i="0" u="none" strike="noStrike" cap="none" baseline="0">
                <a:solidFill>
                  <a:schemeClr val="dk1"/>
                </a:solidFill>
                <a:latin typeface="Arial"/>
                <a:ea typeface="Arial"/>
                <a:cs typeface="Arial"/>
                <a:sym typeface="Arial"/>
              </a:rPr>
              <a:t> as input ports.</a:t>
            </a:r>
          </a:p>
          <a:p>
            <a:pPr marL="342900" marR="0" lvl="0" indent="-273050" algn="l" rtl="0">
              <a:spcBef>
                <a:spcPts val="360"/>
              </a:spcBef>
              <a:spcAft>
                <a:spcPts val="0"/>
              </a:spcAft>
              <a:buClr>
                <a:schemeClr val="dk1"/>
              </a:buClr>
              <a:buFont typeface="Arial"/>
              <a:buNone/>
            </a:pPr>
            <a:endParaRPr sz="3200" b="0" i="0" u="none" strike="noStrike" cap="none" baseline="0">
              <a:solidFill>
                <a:schemeClr val="dk1"/>
              </a:solidFill>
              <a:latin typeface="Arial"/>
              <a:ea typeface="Arial"/>
              <a:cs typeface="Arial"/>
              <a:sym typeface="Arial"/>
            </a:endParaRPr>
          </a:p>
          <a:p>
            <a:pPr marL="0" marR="0" lvl="2" indent="0" algn="just" rtl="0">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Write a program to read DIP switch and display the reading from port B to port A, from port C</a:t>
            </a:r>
            <a:r>
              <a:rPr lang="en-US" sz="2000" b="0" i="0" u="none" strike="noStrike" cap="none" baseline="-25000">
                <a:solidFill>
                  <a:schemeClr val="dk1"/>
                </a:solidFill>
                <a:latin typeface="Arial"/>
                <a:ea typeface="Arial"/>
                <a:cs typeface="Arial"/>
                <a:sym typeface="Arial"/>
              </a:rPr>
              <a:t>L</a:t>
            </a:r>
            <a:r>
              <a:rPr lang="en-US" sz="2000" b="0" i="0" u="none" strike="noStrike" cap="none" baseline="0">
                <a:solidFill>
                  <a:schemeClr val="dk1"/>
                </a:solidFill>
                <a:latin typeface="Arial"/>
                <a:ea typeface="Arial"/>
                <a:cs typeface="Arial"/>
                <a:sym typeface="Arial"/>
              </a:rPr>
              <a:t> to port C</a:t>
            </a:r>
            <a:r>
              <a:rPr lang="en-US" sz="2000" b="0" i="0" u="none" strike="noStrike" cap="none" baseline="-25000">
                <a:solidFill>
                  <a:schemeClr val="dk1"/>
                </a:solidFill>
                <a:latin typeface="Arial"/>
                <a:ea typeface="Arial"/>
                <a:cs typeface="Arial"/>
                <a:sym typeface="Arial"/>
              </a:rPr>
              <a:t>U</a:t>
            </a:r>
            <a:r>
              <a:rPr lang="en-US" sz="2000" b="0" i="0" u="none" strike="noStrike" cap="none" baseline="0">
                <a:solidFill>
                  <a:schemeClr val="dk1"/>
                </a:solidFill>
                <a:latin typeface="Arial"/>
                <a:ea typeface="Arial"/>
                <a:cs typeface="Arial"/>
                <a:sym typeface="Arial"/>
              </a:rPr>
              <a:t>.</a:t>
            </a:r>
          </a:p>
        </p:txBody>
      </p:sp>
      <p:sp>
        <p:nvSpPr>
          <p:cNvPr id="185" name="Shape 185"/>
          <p:cNvSpPr txBox="1">
            <a:spLocks noGrp="1"/>
          </p:cNvSpPr>
          <p:nvPr>
            <p:ph type="title"/>
          </p:nvPr>
        </p:nvSpPr>
        <p:spPr>
          <a:xfrm>
            <a:off x="762000" y="152400"/>
            <a:ext cx="7619999" cy="792162"/>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3200" b="1" i="0" u="none" strike="noStrike" cap="none" baseline="0">
                <a:solidFill>
                  <a:schemeClr val="accent2"/>
                </a:solidFill>
                <a:latin typeface="Arial"/>
                <a:ea typeface="Arial"/>
                <a:cs typeface="Arial"/>
                <a:sym typeface="Arial"/>
              </a:rPr>
              <a:t>8255 PIA : Mode 0</a:t>
            </a:r>
          </a:p>
        </p:txBody>
      </p:sp>
      <p:pic>
        <p:nvPicPr>
          <p:cNvPr id="186" name="Shape 186"/>
          <p:cNvPicPr preferRelativeResize="0"/>
          <p:nvPr/>
        </p:nvPicPr>
        <p:blipFill>
          <a:blip r:embed="rId3">
            <a:alphaModFix/>
          </a:blip>
          <a:stretch>
            <a:fillRect/>
          </a:stretch>
        </p:blipFill>
        <p:spPr>
          <a:xfrm>
            <a:off x="4191000" y="990600"/>
            <a:ext cx="4953000" cy="5867400"/>
          </a:xfrm>
          <a:prstGeom prst="rect">
            <a:avLst/>
          </a:prstGeom>
          <a:noFill/>
          <a:ln>
            <a:noFill/>
          </a:ln>
        </p:spPr>
      </p:pic>
      <p:sp>
        <p:nvSpPr>
          <p:cNvPr id="187" name="Shape 187"/>
          <p:cNvSpPr txBox="1">
            <a:spLocks noGrp="1"/>
          </p:cNvSpPr>
          <p:nvPr>
            <p:ph type="sldNum" idx="4294967295"/>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a:t> </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6553200" y="6245225"/>
            <a:ext cx="2133599" cy="476249"/>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1200" b="0" i="0" u="none" strike="noStrike" cap="none" baseline="0">
                <a:solidFill>
                  <a:srgbClr val="898989"/>
                </a:solidFill>
                <a:latin typeface="Arial"/>
                <a:ea typeface="Arial"/>
                <a:cs typeface="Arial"/>
                <a:sym typeface="Arial"/>
              </a:rPr>
              <a:t>*</a:t>
            </a:r>
          </a:p>
        </p:txBody>
      </p:sp>
      <p:sp>
        <p:nvSpPr>
          <p:cNvPr id="201" name="Shape 20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3200" b="0" i="0" u="none" strike="noStrike" cap="none" baseline="0">
                <a:solidFill>
                  <a:schemeClr val="accent2"/>
                </a:solidFill>
                <a:latin typeface="Arial"/>
                <a:ea typeface="Arial"/>
                <a:cs typeface="Arial"/>
                <a:sym typeface="Arial"/>
              </a:rPr>
              <a:t>8255A Programmable Peripheral Interface</a:t>
            </a:r>
          </a:p>
        </p:txBody>
      </p:sp>
      <p:sp>
        <p:nvSpPr>
          <p:cNvPr id="202" name="Shape 202"/>
          <p:cNvSpPr txBox="1">
            <a:spLocks noGrp="1"/>
          </p:cNvSpPr>
          <p:nvPr>
            <p:ph type="body" idx="1"/>
          </p:nvPr>
        </p:nvSpPr>
        <p:spPr>
          <a:xfrm>
            <a:off x="457200" y="1600200"/>
            <a:ext cx="8381999" cy="990599"/>
          </a:xfrm>
          <a:prstGeom prst="rect">
            <a:avLst/>
          </a:prstGeom>
          <a:noFill/>
          <a:ln>
            <a:noFill/>
          </a:ln>
        </p:spPr>
        <p:txBody>
          <a:bodyPr lIns="91425" tIns="45700" rIns="91425" bIns="45700" anchor="t" anchorCtr="0">
            <a:noAutofit/>
          </a:bodyPr>
          <a:lstStyle/>
          <a:p>
            <a:pPr marL="342900" marR="0" lvl="0" indent="-342900" algn="l" rtl="0">
              <a:spcBef>
                <a:spcPts val="400"/>
              </a:spcBef>
              <a:spcAft>
                <a:spcPts val="0"/>
              </a:spcAft>
              <a:buClr>
                <a:schemeClr val="dk1"/>
              </a:buClr>
              <a:buSzPct val="60000"/>
              <a:buFont typeface="Arial"/>
              <a:buChar char="●"/>
            </a:pPr>
            <a:r>
              <a:rPr lang="en-US" sz="2000" b="1" i="0" u="none" strike="noStrike" cap="none" baseline="0">
                <a:solidFill>
                  <a:schemeClr val="dk1"/>
                </a:solidFill>
                <a:latin typeface="Arial"/>
                <a:ea typeface="Arial"/>
                <a:cs typeface="Arial"/>
                <a:sym typeface="Arial"/>
              </a:rPr>
              <a:t>Solution:</a:t>
            </a:r>
          </a:p>
          <a:p>
            <a:pPr marL="742950" marR="0" lvl="1" indent="-285750" algn="l" rtl="0">
              <a:spcBef>
                <a:spcPts val="360"/>
              </a:spcBef>
              <a:spcAft>
                <a:spcPts val="0"/>
              </a:spcAft>
              <a:buClr>
                <a:schemeClr val="dk1"/>
              </a:buClr>
              <a:buSzPct val="61111"/>
              <a:buFont typeface="Arial"/>
              <a:buChar char="●"/>
            </a:pPr>
            <a:r>
              <a:rPr lang="en-US" sz="1800" b="0" i="0" u="none" strike="noStrike" cap="none" baseline="0">
                <a:solidFill>
                  <a:schemeClr val="dk1"/>
                </a:solidFill>
                <a:latin typeface="Arial"/>
                <a:ea typeface="Arial"/>
                <a:cs typeface="Arial"/>
                <a:sym typeface="Arial"/>
              </a:rPr>
              <a:t>Control Word:</a:t>
            </a:r>
          </a:p>
        </p:txBody>
      </p:sp>
      <p:pic>
        <p:nvPicPr>
          <p:cNvPr id="203" name="Shape 203"/>
          <p:cNvPicPr preferRelativeResize="0"/>
          <p:nvPr/>
        </p:nvPicPr>
        <p:blipFill>
          <a:blip r:embed="rId3">
            <a:alphaModFix/>
          </a:blip>
          <a:stretch>
            <a:fillRect/>
          </a:stretch>
        </p:blipFill>
        <p:spPr>
          <a:xfrm>
            <a:off x="533400" y="2743200"/>
            <a:ext cx="8153399" cy="2514599"/>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p:nvPr/>
        </p:nvSpPr>
        <p:spPr>
          <a:xfrm>
            <a:off x="6553200" y="6245225"/>
            <a:ext cx="2133599" cy="476249"/>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1200" b="0" i="0" u="none" strike="noStrike" cap="none" baseline="0">
                <a:solidFill>
                  <a:srgbClr val="898989"/>
                </a:solidFill>
                <a:latin typeface="Arial"/>
                <a:ea typeface="Arial"/>
                <a:cs typeface="Arial"/>
                <a:sym typeface="Arial"/>
              </a:rPr>
              <a:t>*</a:t>
            </a:r>
          </a:p>
        </p:txBody>
      </p:sp>
      <p:sp>
        <p:nvSpPr>
          <p:cNvPr id="209" name="Shape 209"/>
          <p:cNvSpPr txBox="1">
            <a:spLocks noGrp="1"/>
          </p:cNvSpPr>
          <p:nvPr>
            <p:ph type="title"/>
          </p:nvPr>
        </p:nvSpPr>
        <p:spPr>
          <a:xfrm>
            <a:off x="228600" y="274637"/>
            <a:ext cx="8610599"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2800" b="1" i="0" u="none" strike="noStrike" cap="none" baseline="0">
                <a:solidFill>
                  <a:schemeClr val="accent2"/>
                </a:solidFill>
                <a:latin typeface="Arial"/>
                <a:ea typeface="Arial"/>
                <a:cs typeface="Arial"/>
                <a:sym typeface="Arial"/>
              </a:rPr>
              <a:t>Write a program to read the DIP switches and display reading from port B at port A and from port C</a:t>
            </a:r>
            <a:r>
              <a:rPr lang="en-US" sz="2800" b="1" i="0" u="none" strike="noStrike" cap="none" baseline="-25000">
                <a:solidFill>
                  <a:schemeClr val="accent2"/>
                </a:solidFill>
                <a:latin typeface="Arial"/>
                <a:ea typeface="Arial"/>
                <a:cs typeface="Arial"/>
                <a:sym typeface="Arial"/>
              </a:rPr>
              <a:t>L</a:t>
            </a:r>
            <a:r>
              <a:rPr lang="en-US" sz="2800" b="1" i="0" u="none" strike="noStrike" cap="none" baseline="0">
                <a:solidFill>
                  <a:schemeClr val="accent2"/>
                </a:solidFill>
                <a:latin typeface="Arial"/>
                <a:ea typeface="Arial"/>
                <a:cs typeface="Arial"/>
                <a:sym typeface="Arial"/>
              </a:rPr>
              <a:t> at port C</a:t>
            </a:r>
            <a:r>
              <a:rPr lang="en-US" sz="2800" b="1" i="0" u="none" strike="noStrike" cap="none" baseline="-25000">
                <a:solidFill>
                  <a:schemeClr val="accent2"/>
                </a:solidFill>
                <a:latin typeface="Arial"/>
                <a:ea typeface="Arial"/>
                <a:cs typeface="Arial"/>
                <a:sym typeface="Arial"/>
              </a:rPr>
              <a:t>U</a:t>
            </a:r>
          </a:p>
        </p:txBody>
      </p:sp>
      <p:pic>
        <p:nvPicPr>
          <p:cNvPr id="210" name="Shape 210"/>
          <p:cNvPicPr preferRelativeResize="0"/>
          <p:nvPr/>
        </p:nvPicPr>
        <p:blipFill>
          <a:blip r:embed="rId3">
            <a:alphaModFix/>
          </a:blip>
          <a:stretch>
            <a:fillRect/>
          </a:stretch>
        </p:blipFill>
        <p:spPr>
          <a:xfrm>
            <a:off x="609600" y="1524000"/>
            <a:ext cx="7924800" cy="473392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p:nvPr/>
        </p:nvSpPr>
        <p:spPr>
          <a:xfrm>
            <a:off x="304800" y="1447800"/>
            <a:ext cx="8229600" cy="4953000"/>
          </a:xfrm>
          <a:prstGeom prst="rect">
            <a:avLst/>
          </a:prstGeom>
          <a:noFill/>
          <a:ln>
            <a:noFill/>
          </a:ln>
        </p:spPr>
        <p:txBody>
          <a:bodyPr lIns="91425" tIns="45700" rIns="91425" bIns="45700" anchor="t" anchorCtr="0">
            <a:noAutofit/>
          </a:bodyPr>
          <a:lstStyle/>
          <a:p>
            <a:pPr marL="0" marR="0" lvl="0" indent="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Thus Group A contains an 8-bit port A along with a 4-bit port C upper. The port A lines are identified by symbols PA0-PA7 while the port C lines are identified as PC4-PC7. </a:t>
            </a:r>
          </a:p>
          <a:p>
            <a:pPr marL="0" marR="0" lvl="0" indent="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Group B contains an 8-bit port B, containing lines PB0-PB7 and a 4-bit port C with lower bits PC0- PC3.</a:t>
            </a:r>
          </a:p>
          <a:p>
            <a:pPr marL="0" marR="0" lvl="0" indent="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 The port C upper and port C lower can be used in combination as an 8-bit port C.</a:t>
            </a:r>
          </a:p>
          <a:p>
            <a:pPr marL="0" marR="0" lvl="0" indent="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 Both the port C are assigned the same address. Thus one may have either three 8-bit I/O ports or two 8-bit and two 4-bit ports from 8255. </a:t>
            </a:r>
          </a:p>
          <a:p>
            <a:pPr marL="0" marR="0" lvl="0" indent="0" algn="just" rtl="0">
              <a:spcBef>
                <a:spcPts val="480"/>
              </a:spcBef>
              <a:buClr>
                <a:schemeClr val="dk1"/>
              </a:buClr>
              <a:buSzPct val="100000"/>
              <a:buFont typeface="Courier New"/>
              <a:buChar char="o"/>
            </a:pPr>
            <a:r>
              <a:rPr lang="en-US" sz="2400" b="0" i="0" u="none" strike="noStrike" cap="none" baseline="0">
                <a:solidFill>
                  <a:schemeClr val="dk1"/>
                </a:solidFill>
                <a:latin typeface="Arial"/>
                <a:ea typeface="Arial"/>
                <a:cs typeface="Arial"/>
                <a:sym typeface="Arial"/>
              </a:rPr>
              <a:t>All of these ports can function independently either as input or as output ports. This can be achieved by programming the bits of an internal register of 8255 called as control word register (CWR).</a:t>
            </a:r>
          </a:p>
        </p:txBody>
      </p:sp>
      <p:sp>
        <p:nvSpPr>
          <p:cNvPr id="86" name="Shape 86"/>
          <p:cNvSpPr txBox="1">
            <a:spLocks noGrp="1"/>
          </p:cNvSpPr>
          <p:nvPr>
            <p:ph type="title"/>
          </p:nvPr>
        </p:nvSpPr>
        <p:spPr>
          <a:xfrm>
            <a:off x="685800" y="304800"/>
            <a:ext cx="7772400"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4400" b="1" i="0" u="sng" strike="noStrike" cap="none" baseline="0">
                <a:solidFill>
                  <a:schemeClr val="dk1"/>
                </a:solidFill>
                <a:latin typeface="Arial"/>
                <a:ea typeface="Arial"/>
                <a:cs typeface="Arial"/>
                <a:sym typeface="Arial"/>
              </a:rPr>
              <a:t>The 8255A Programmable peripheral Interface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Pinout 8255]"/>
          <p:cNvPicPr>
            <a:picLocks noChangeAspect="1" noChangeArrowheads="1"/>
          </p:cNvPicPr>
          <p:nvPr/>
        </p:nvPicPr>
        <p:blipFill>
          <a:blip r:embed="rId2"/>
          <a:srcRect/>
          <a:stretch>
            <a:fillRect/>
          </a:stretch>
        </p:blipFill>
        <p:spPr bwMode="auto">
          <a:xfrm>
            <a:off x="2057400" y="1295400"/>
            <a:ext cx="4343400" cy="5105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p:nvPr/>
        </p:nvSpPr>
        <p:spPr>
          <a:xfrm>
            <a:off x="304800" y="1524000"/>
            <a:ext cx="8229600" cy="4953000"/>
          </a:xfrm>
          <a:prstGeom prst="rect">
            <a:avLst/>
          </a:prstGeom>
          <a:noFill/>
          <a:ln>
            <a:noFill/>
          </a:ln>
        </p:spPr>
        <p:txBody>
          <a:bodyPr lIns="91425" tIns="45700" rIns="91425" bIns="45700" anchor="t" anchorCtr="0">
            <a:noAutofit/>
          </a:bodyPr>
          <a:lstStyle/>
          <a:p>
            <a:pPr>
              <a:spcBef>
                <a:spcPts val="0"/>
              </a:spcBef>
              <a:buNone/>
            </a:pPr>
            <a:endParaRPr/>
          </a:p>
        </p:txBody>
      </p:sp>
      <p:sp>
        <p:nvSpPr>
          <p:cNvPr id="92" name="Shape 92"/>
          <p:cNvSpPr txBox="1"/>
          <p:nvPr/>
        </p:nvSpPr>
        <p:spPr>
          <a:xfrm>
            <a:off x="2819400" y="6519862"/>
            <a:ext cx="7772400" cy="338136"/>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600" b="0" i="0" u="none" strike="noStrike" cap="none" baseline="0">
                <a:solidFill>
                  <a:schemeClr val="dk1"/>
                </a:solidFill>
                <a:latin typeface="Arial"/>
                <a:ea typeface="Arial"/>
                <a:cs typeface="Arial"/>
                <a:sym typeface="Arial"/>
              </a:rPr>
              <a:t>8255A Block Diagram</a:t>
            </a:r>
          </a:p>
        </p:txBody>
      </p:sp>
      <p:pic>
        <p:nvPicPr>
          <p:cNvPr id="93" name="Shape 93"/>
          <p:cNvPicPr preferRelativeResize="0"/>
          <p:nvPr/>
        </p:nvPicPr>
        <p:blipFill>
          <a:blip r:embed="rId3">
            <a:alphaModFix/>
          </a:blip>
          <a:stretch>
            <a:fillRect/>
          </a:stretch>
        </p:blipFill>
        <p:spPr>
          <a:xfrm>
            <a:off x="2286000" y="228600"/>
            <a:ext cx="6857999" cy="6095999"/>
          </a:xfrm>
          <a:prstGeom prst="rect">
            <a:avLst/>
          </a:prstGeom>
          <a:noFill/>
          <a:ln>
            <a:noFill/>
          </a:ln>
        </p:spPr>
      </p:pic>
      <p:sp>
        <p:nvSpPr>
          <p:cNvPr id="94" name="Shape 94"/>
          <p:cNvSpPr/>
          <p:nvPr/>
        </p:nvSpPr>
        <p:spPr>
          <a:xfrm>
            <a:off x="152400" y="2590800"/>
            <a:ext cx="1828800" cy="2514599"/>
          </a:xfrm>
          <a:prstGeom prst="rect">
            <a:avLst/>
          </a:prstGeom>
          <a:no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p:nvPr/>
        </p:nvSpPr>
        <p:spPr>
          <a:xfrm>
            <a:off x="304800" y="1447800"/>
            <a:ext cx="8229600" cy="4953000"/>
          </a:xfrm>
          <a:prstGeom prst="rect">
            <a:avLst/>
          </a:prstGeom>
          <a:noFill/>
          <a:ln>
            <a:noFill/>
          </a:ln>
        </p:spPr>
        <p:txBody>
          <a:bodyPr lIns="91425" tIns="45700" rIns="91425" bIns="45700" anchor="t" anchorCtr="0">
            <a:noAutofit/>
          </a:bodyPr>
          <a:lstStyle/>
          <a:p>
            <a:pPr>
              <a:spcBef>
                <a:spcPts val="0"/>
              </a:spcBef>
              <a:buNone/>
            </a:pPr>
            <a:endParaRPr/>
          </a:p>
        </p:txBody>
      </p:sp>
      <p:sp>
        <p:nvSpPr>
          <p:cNvPr id="100" name="Shape 100"/>
          <p:cNvSpPr txBox="1"/>
          <p:nvPr/>
        </p:nvSpPr>
        <p:spPr>
          <a:xfrm>
            <a:off x="304800" y="914400"/>
            <a:ext cx="8381999" cy="5638800"/>
          </a:xfrm>
          <a:prstGeom prst="rect">
            <a:avLst/>
          </a:prstGeom>
          <a:noFill/>
          <a:ln>
            <a:noFill/>
          </a:ln>
        </p:spPr>
        <p:txBody>
          <a:bodyPr lIns="91425" tIns="45700" rIns="91425" bIns="45700" anchor="t" anchorCtr="0">
            <a:noAutofit/>
          </a:bodyPr>
          <a:lstStyle/>
          <a:p>
            <a:pPr marL="0" marR="0" lvl="0" indent="342900" algn="just" rtl="0">
              <a:lnSpc>
                <a:spcPct val="90000"/>
              </a:lnSpc>
              <a:spcBef>
                <a:spcPts val="460"/>
              </a:spcBef>
              <a:buClr>
                <a:schemeClr val="dk1"/>
              </a:buClr>
              <a:buSzPct val="60869"/>
              <a:buFont typeface="Arial"/>
              <a:buChar char="●"/>
            </a:pPr>
            <a:r>
              <a:rPr lang="en-US" sz="2300" b="1" i="0" u="none" strike="noStrike" cap="none" baseline="0">
                <a:solidFill>
                  <a:schemeClr val="dk1"/>
                </a:solidFill>
                <a:latin typeface="Arial"/>
                <a:ea typeface="Arial"/>
                <a:cs typeface="Arial"/>
                <a:sym typeface="Arial"/>
              </a:rPr>
              <a:t>Data bus(D</a:t>
            </a:r>
            <a:r>
              <a:rPr lang="en-US" sz="2300" b="1" i="0" u="none" strike="noStrike" cap="none" baseline="-25000">
                <a:solidFill>
                  <a:schemeClr val="dk1"/>
                </a:solidFill>
                <a:latin typeface="Arial"/>
                <a:ea typeface="Arial"/>
                <a:cs typeface="Arial"/>
                <a:sym typeface="Arial"/>
              </a:rPr>
              <a:t>0</a:t>
            </a:r>
            <a:r>
              <a:rPr lang="en-US" sz="2300" b="1" i="0" u="none" strike="noStrike" cap="none" baseline="0">
                <a:solidFill>
                  <a:schemeClr val="dk1"/>
                </a:solidFill>
                <a:latin typeface="Arial"/>
                <a:ea typeface="Arial"/>
                <a:cs typeface="Arial"/>
                <a:sym typeface="Arial"/>
              </a:rPr>
              <a:t>-D</a:t>
            </a:r>
            <a:r>
              <a:rPr lang="en-US" sz="2300" b="1" i="0" u="none" strike="noStrike" cap="none" baseline="-25000">
                <a:solidFill>
                  <a:schemeClr val="dk1"/>
                </a:solidFill>
                <a:latin typeface="Arial"/>
                <a:ea typeface="Arial"/>
                <a:cs typeface="Arial"/>
                <a:sym typeface="Arial"/>
              </a:rPr>
              <a:t>7</a:t>
            </a:r>
            <a:r>
              <a:rPr lang="en-US" sz="2300" b="1" i="0" u="none" strike="noStrike" cap="none" baseline="0">
                <a:solidFill>
                  <a:schemeClr val="dk1"/>
                </a:solidFill>
                <a:latin typeface="Arial"/>
                <a:ea typeface="Arial"/>
                <a:cs typeface="Arial"/>
                <a:sym typeface="Arial"/>
              </a:rPr>
              <a:t>):</a:t>
            </a:r>
            <a:r>
              <a:rPr lang="en-US" sz="2300" b="0" i="0" u="none" strike="noStrike" cap="none" baseline="0">
                <a:solidFill>
                  <a:schemeClr val="dk1"/>
                </a:solidFill>
                <a:latin typeface="Arial"/>
                <a:ea typeface="Arial"/>
                <a:cs typeface="Arial"/>
                <a:sym typeface="Arial"/>
              </a:rPr>
              <a:t>These are 8-bit bi-directional buses, connected to 8085 data bus for transferring data.</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0" indent="342900" algn="just" rtl="0">
              <a:spcBef>
                <a:spcPts val="0"/>
              </a:spcBef>
              <a:buClr>
                <a:schemeClr val="dk1"/>
              </a:buClr>
              <a:buSzPct val="25000"/>
              <a:buFont typeface="Arial"/>
              <a:buNone/>
            </a:pPr>
            <a:r>
              <a:rPr lang="en-US" sz="3600" b="1" i="0" u="sng" strike="noStrike" cap="none" baseline="0">
                <a:solidFill>
                  <a:srgbClr val="FF0000"/>
                </a:solidFill>
                <a:latin typeface="Arial"/>
                <a:ea typeface="Arial"/>
                <a:cs typeface="Arial"/>
                <a:sym typeface="Arial"/>
              </a:rPr>
              <a:t>Control Logic</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1" indent="0" algn="just" rtl="0">
              <a:spcBef>
                <a:spcPts val="0"/>
              </a:spcBef>
              <a:buClr>
                <a:schemeClr val="dk1"/>
              </a:buClr>
              <a:buSzPct val="25000"/>
              <a:buFont typeface="Arial"/>
              <a:buNone/>
            </a:pPr>
            <a:r>
              <a:rPr lang="en-US" sz="2300" b="1" i="0" u="none" strike="noStrike" cap="none" baseline="0">
                <a:solidFill>
                  <a:srgbClr val="FF0000"/>
                </a:solidFill>
                <a:latin typeface="Arial"/>
                <a:ea typeface="Arial"/>
                <a:cs typeface="Arial"/>
                <a:sym typeface="Arial"/>
              </a:rPr>
              <a:t>RD (Read): </a:t>
            </a:r>
            <a:r>
              <a:rPr lang="en-US" sz="2300" b="0" i="0" u="none" strike="noStrike" cap="none" baseline="0">
                <a:solidFill>
                  <a:schemeClr val="dk1"/>
                </a:solidFill>
                <a:latin typeface="Arial"/>
                <a:ea typeface="Arial"/>
                <a:cs typeface="Arial"/>
                <a:sym typeface="Arial"/>
              </a:rPr>
              <a:t>This control signal is to enable read operation.  When the signal is low activated, the MPU will read the data from certain I/O ports.</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1" indent="0" algn="just" rtl="0">
              <a:spcBef>
                <a:spcPts val="0"/>
              </a:spcBef>
              <a:buClr>
                <a:schemeClr val="dk1"/>
              </a:buClr>
              <a:buSzPct val="25000"/>
              <a:buFont typeface="Arial"/>
              <a:buNone/>
            </a:pPr>
            <a:r>
              <a:rPr lang="en-US" sz="2300" b="1" i="0" u="none" strike="noStrike" cap="none" baseline="0">
                <a:solidFill>
                  <a:srgbClr val="FF0000"/>
                </a:solidFill>
                <a:latin typeface="Arial"/>
                <a:ea typeface="Arial"/>
                <a:cs typeface="Arial"/>
                <a:sym typeface="Arial"/>
              </a:rPr>
              <a:t>WR (Write): </a:t>
            </a:r>
            <a:r>
              <a:rPr lang="en-US" sz="2300" b="0" i="0" u="none" strike="noStrike" cap="none" baseline="0">
                <a:solidFill>
                  <a:schemeClr val="dk1"/>
                </a:solidFill>
                <a:latin typeface="Arial"/>
                <a:ea typeface="Arial"/>
                <a:cs typeface="Arial"/>
                <a:sym typeface="Arial"/>
              </a:rPr>
              <a:t>This signal enable the write operation.  When this signal is at logic low, the MPU will write to I/O ports or control registers.</a:t>
            </a:r>
          </a:p>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a:p>
            <a:pPr marL="0" marR="0" lvl="1" indent="0" algn="just" rtl="0">
              <a:spcBef>
                <a:spcPts val="0"/>
              </a:spcBef>
              <a:buClr>
                <a:schemeClr val="dk1"/>
              </a:buClr>
              <a:buSzPct val="25000"/>
              <a:buFont typeface="Arial"/>
              <a:buNone/>
            </a:pPr>
            <a:r>
              <a:rPr lang="en-US" sz="2300" b="1" i="0" u="none" strike="noStrike" cap="none" baseline="0">
                <a:solidFill>
                  <a:srgbClr val="FF0000"/>
                </a:solidFill>
                <a:latin typeface="Arial"/>
                <a:ea typeface="Arial"/>
                <a:cs typeface="Arial"/>
                <a:sym typeface="Arial"/>
              </a:rPr>
              <a:t>RESET (Reset):</a:t>
            </a:r>
            <a:r>
              <a:rPr lang="en-US" sz="2300" b="1" i="0" u="none" strike="noStrike" cap="none" baseline="0">
                <a:solidFill>
                  <a:schemeClr val="dk1"/>
                </a:solidFill>
                <a:latin typeface="Arial"/>
                <a:ea typeface="Arial"/>
                <a:cs typeface="Arial"/>
                <a:sym typeface="Arial"/>
              </a:rPr>
              <a:t> </a:t>
            </a:r>
            <a:r>
              <a:rPr lang="en-US" sz="2300" b="0" i="0" u="none" strike="noStrike" cap="none" baseline="0">
                <a:solidFill>
                  <a:schemeClr val="dk1"/>
                </a:solidFill>
                <a:latin typeface="Arial"/>
                <a:ea typeface="Arial"/>
                <a:cs typeface="Arial"/>
                <a:sym typeface="Arial"/>
              </a:rPr>
              <a:t>An active high signal.  Use to clear the control register and sets all ports to input mode. Is connected to the RESET OUT pin of MPU.</a:t>
            </a:r>
          </a:p>
        </p:txBody>
      </p:sp>
      <p:sp>
        <p:nvSpPr>
          <p:cNvPr id="101" name="Shape 101"/>
          <p:cNvSpPr txBox="1">
            <a:spLocks noGrp="1"/>
          </p:cNvSpPr>
          <p:nvPr>
            <p:ph type="title"/>
          </p:nvPr>
        </p:nvSpPr>
        <p:spPr>
          <a:xfrm>
            <a:off x="457200" y="292100"/>
            <a:ext cx="8229600" cy="622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4000" b="0" i="0" u="none" strike="noStrike" cap="none" baseline="0">
                <a:solidFill>
                  <a:schemeClr val="dk1"/>
                </a:solidFill>
                <a:latin typeface="Arial"/>
                <a:ea typeface="Arial"/>
                <a:cs typeface="Arial"/>
                <a:sym typeface="Arial"/>
              </a:rPr>
              <a:t>Function of pins</a:t>
            </a:r>
          </a:p>
        </p:txBody>
      </p:sp>
      <p:cxnSp>
        <p:nvCxnSpPr>
          <p:cNvPr id="102" name="Shape 102"/>
          <p:cNvCxnSpPr/>
          <p:nvPr/>
        </p:nvCxnSpPr>
        <p:spPr>
          <a:xfrm>
            <a:off x="838200" y="2590800"/>
            <a:ext cx="381000" cy="1587"/>
          </a:xfrm>
          <a:prstGeom prst="straightConnector1">
            <a:avLst/>
          </a:prstGeom>
          <a:noFill/>
          <a:ln w="9525" cap="rnd">
            <a:solidFill>
              <a:srgbClr val="FF0000"/>
            </a:solidFill>
            <a:prstDash val="solid"/>
            <a:miter/>
            <a:headEnd type="none" w="med" len="med"/>
            <a:tailEnd type="none" w="med" len="med"/>
          </a:ln>
        </p:spPr>
      </p:cxnSp>
      <p:cxnSp>
        <p:nvCxnSpPr>
          <p:cNvPr id="103" name="Shape 103"/>
          <p:cNvCxnSpPr/>
          <p:nvPr/>
        </p:nvCxnSpPr>
        <p:spPr>
          <a:xfrm>
            <a:off x="838200" y="3962400"/>
            <a:ext cx="381000" cy="1587"/>
          </a:xfrm>
          <a:prstGeom prst="straightConnector1">
            <a:avLst/>
          </a:prstGeom>
          <a:noFill/>
          <a:ln w="9525" cap="rnd">
            <a:solidFill>
              <a:srgbClr val="FF0000"/>
            </a:solidFill>
            <a:prstDash val="solid"/>
            <a:miter/>
            <a:headEnd type="none" w="med" len="med"/>
            <a:tailEnd type="none" w="med" len="med"/>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p:nvPr/>
        </p:nvSpPr>
        <p:spPr>
          <a:xfrm>
            <a:off x="304800" y="1447800"/>
            <a:ext cx="8229600" cy="4953000"/>
          </a:xfrm>
          <a:prstGeom prst="rect">
            <a:avLst/>
          </a:prstGeom>
          <a:noFill/>
          <a:ln>
            <a:noFill/>
          </a:ln>
        </p:spPr>
        <p:txBody>
          <a:bodyPr lIns="91425" tIns="45700" rIns="91425" bIns="45700" anchor="t" anchorCtr="0">
            <a:noAutofit/>
          </a:bodyPr>
          <a:lstStyle/>
          <a:p>
            <a:pPr>
              <a:spcBef>
                <a:spcPts val="0"/>
              </a:spcBef>
              <a:buNone/>
            </a:pPr>
            <a:endParaRPr/>
          </a:p>
        </p:txBody>
      </p:sp>
      <p:sp>
        <p:nvSpPr>
          <p:cNvPr id="109" name="Shape 109"/>
          <p:cNvSpPr txBox="1">
            <a:spLocks noGrp="1"/>
          </p:cNvSpPr>
          <p:nvPr>
            <p:ph type="title"/>
          </p:nvPr>
        </p:nvSpPr>
        <p:spPr>
          <a:xfrm>
            <a:off x="457200" y="292100"/>
            <a:ext cx="8229600" cy="622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4000" b="0" i="0" u="none" strike="noStrike" cap="none" baseline="0">
                <a:solidFill>
                  <a:schemeClr val="dk1"/>
                </a:solidFill>
                <a:latin typeface="Arial"/>
                <a:ea typeface="Arial"/>
                <a:cs typeface="Arial"/>
                <a:sym typeface="Arial"/>
              </a:rPr>
              <a:t>Function of pins:</a:t>
            </a:r>
          </a:p>
        </p:txBody>
      </p:sp>
      <p:sp>
        <p:nvSpPr>
          <p:cNvPr id="110" name="Shape 110"/>
          <p:cNvSpPr txBox="1"/>
          <p:nvPr/>
        </p:nvSpPr>
        <p:spPr>
          <a:xfrm>
            <a:off x="457200" y="1143000"/>
            <a:ext cx="8077199" cy="1371599"/>
          </a:xfrm>
          <a:prstGeom prst="rect">
            <a:avLst/>
          </a:prstGeom>
          <a:noFill/>
          <a:ln>
            <a:noFill/>
          </a:ln>
        </p:spPr>
        <p:txBody>
          <a:bodyPr lIns="91425" tIns="45700" rIns="91425" bIns="45700" anchor="t" anchorCtr="0">
            <a:noAutofit/>
          </a:bodyPr>
          <a:lstStyle/>
          <a:p>
            <a:pPr marL="0" marR="0" lvl="1" indent="0" algn="just" rtl="0">
              <a:spcBef>
                <a:spcPts val="0"/>
              </a:spcBef>
              <a:buClr>
                <a:schemeClr val="dk1"/>
              </a:buClr>
              <a:buSzPct val="25000"/>
              <a:buFont typeface="Arial"/>
              <a:buNone/>
            </a:pPr>
            <a:r>
              <a:rPr lang="en-US" sz="2300" b="1" i="0" u="none" strike="noStrike" cap="none" baseline="0">
                <a:solidFill>
                  <a:srgbClr val="FF0000"/>
                </a:solidFill>
                <a:latin typeface="Arial"/>
                <a:ea typeface="Arial"/>
                <a:cs typeface="Arial"/>
                <a:sym typeface="Arial"/>
              </a:rPr>
              <a:t>CS, A0 and A1:  </a:t>
            </a:r>
            <a:r>
              <a:rPr lang="en-US" sz="2300" b="0" i="0" u="none" strike="noStrike" cap="none" baseline="0">
                <a:solidFill>
                  <a:schemeClr val="dk1"/>
                </a:solidFill>
                <a:latin typeface="Arial"/>
                <a:ea typeface="Arial"/>
                <a:cs typeface="Arial"/>
                <a:sym typeface="Arial"/>
              </a:rPr>
              <a:t>Signals to select device.  CS is connected to a decoded address, whereas CS signal is a Master Chip Select, and A0 and A1 determine the input/output ports or control registers as</a:t>
            </a:r>
          </a:p>
        </p:txBody>
      </p:sp>
      <p:graphicFrame>
        <p:nvGraphicFramePr>
          <p:cNvPr id="111" name="Shape 111"/>
          <p:cNvGraphicFramePr/>
          <p:nvPr/>
        </p:nvGraphicFramePr>
        <p:xfrm>
          <a:off x="1295400" y="2743200"/>
          <a:ext cx="6324575" cy="3257500"/>
        </p:xfrm>
        <a:graphic>
          <a:graphicData uri="http://schemas.openxmlformats.org/drawingml/2006/table">
            <a:tbl>
              <a:tblPr>
                <a:noFill/>
                <a:tableStyleId>{2F24EF82-1B5D-41DE-A1A3-1FA11408C137}</a:tableStyleId>
              </a:tblPr>
              <a:tblGrid>
                <a:gridCol w="1265225"/>
                <a:gridCol w="1190625"/>
                <a:gridCol w="1041400"/>
                <a:gridCol w="2827325"/>
              </a:tblGrid>
              <a:tr h="550850">
                <a:tc>
                  <a:txBody>
                    <a:bodyPr/>
                    <a:lstStyle/>
                    <a:p>
                      <a:pPr marL="0" lvl="0" indent="342900" algn="ctr" rtl="0">
                        <a:spcBef>
                          <a:spcPts val="0"/>
                        </a:spcBef>
                        <a:buSzPct val="25000"/>
                        <a:buFont typeface="Tahoma"/>
                        <a:buNone/>
                      </a:pPr>
                      <a:r>
                        <a:rPr lang="en-US" sz="1800" b="1">
                          <a:solidFill>
                            <a:schemeClr val="dk1"/>
                          </a:solidFill>
                          <a:latin typeface="Tahoma"/>
                          <a:ea typeface="Tahoma"/>
                          <a:cs typeface="Tahoma"/>
                          <a:sym typeface="Tahoma"/>
                        </a:rPr>
                        <a:t>CS</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EEEEEE"/>
                    </a:solidFill>
                  </a:tcPr>
                </a:tc>
                <a:tc>
                  <a:txBody>
                    <a:bodyPr/>
                    <a:lstStyle/>
                    <a:p>
                      <a:pPr marL="0" lvl="0" indent="342900" algn="ctr" rtl="0">
                        <a:spcBef>
                          <a:spcPts val="0"/>
                        </a:spcBef>
                        <a:buSzPct val="25000"/>
                        <a:buFont typeface="Verdana"/>
                        <a:buNone/>
                      </a:pPr>
                      <a:r>
                        <a:rPr lang="en-US" sz="1800" b="1">
                          <a:solidFill>
                            <a:srgbClr val="000000"/>
                          </a:solidFill>
                          <a:latin typeface="Verdana"/>
                          <a:ea typeface="Verdana"/>
                          <a:cs typeface="Verdana"/>
                          <a:sym typeface="Verdana"/>
                        </a:rPr>
                        <a:t>A1</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EEEEEE"/>
                    </a:solidFill>
                  </a:tcPr>
                </a:tc>
                <a:tc>
                  <a:txBody>
                    <a:bodyPr/>
                    <a:lstStyle/>
                    <a:p>
                      <a:pPr marL="0" lvl="0" indent="342900" algn="ctr" rtl="0">
                        <a:spcBef>
                          <a:spcPts val="0"/>
                        </a:spcBef>
                        <a:buSzPct val="25000"/>
                        <a:buFont typeface="Verdana"/>
                        <a:buNone/>
                      </a:pPr>
                      <a:r>
                        <a:rPr lang="en-US" sz="1800" b="1">
                          <a:solidFill>
                            <a:srgbClr val="000000"/>
                          </a:solidFill>
                          <a:latin typeface="Verdana"/>
                          <a:ea typeface="Verdana"/>
                          <a:cs typeface="Verdana"/>
                          <a:sym typeface="Verdana"/>
                        </a:rPr>
                        <a:t>A0</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EEEEEE"/>
                    </a:solidFill>
                  </a:tcPr>
                </a:tc>
                <a:tc>
                  <a:txBody>
                    <a:bodyPr/>
                    <a:lstStyle/>
                    <a:p>
                      <a:pPr marL="0" lvl="0" indent="342900" algn="ctr" rtl="0">
                        <a:spcBef>
                          <a:spcPts val="0"/>
                        </a:spcBef>
                        <a:buSzPct val="25000"/>
                        <a:buFont typeface="Verdana"/>
                        <a:buNone/>
                      </a:pPr>
                      <a:r>
                        <a:rPr lang="en-US" sz="1800" b="1">
                          <a:solidFill>
                            <a:srgbClr val="000000"/>
                          </a:solidFill>
                          <a:latin typeface="Verdana"/>
                          <a:ea typeface="Verdana"/>
                          <a:cs typeface="Verdana"/>
                          <a:sym typeface="Verdana"/>
                        </a:rPr>
                        <a:t>Select</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solidFill>
                      <a:srgbClr val="EEEEEE"/>
                    </a:solidFill>
                  </a:tcPr>
                </a:tc>
              </a:tr>
              <a:tr h="552450">
                <a:tc>
                  <a:txBody>
                    <a:bodyPr/>
                    <a:lstStyle/>
                    <a:p>
                      <a:pPr marL="0" lvl="0" indent="342900" algn="ctr" rtl="0">
                        <a:spcBef>
                          <a:spcPts val="0"/>
                        </a:spcBef>
                        <a:buSzPct val="25000"/>
                        <a:buFont typeface="Tahoma"/>
                        <a:buNone/>
                      </a:pPr>
                      <a:r>
                        <a:rPr lang="en-US" sz="1600" b="1">
                          <a:solidFill>
                            <a:schemeClr val="accent1"/>
                          </a:solidFill>
                          <a:latin typeface="Tahoma"/>
                          <a:ea typeface="Tahoma"/>
                          <a:cs typeface="Tahoma"/>
                          <a:sym typeface="Tahoma"/>
                        </a:rPr>
                        <a:t>0</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342900" algn="ctr" rtl="0">
                        <a:spcBef>
                          <a:spcPts val="0"/>
                        </a:spcBef>
                        <a:buSzPct val="25000"/>
                        <a:buFont typeface="Verdana"/>
                        <a:buNone/>
                      </a:pPr>
                      <a:r>
                        <a:rPr lang="en-US" sz="1600" b="1">
                          <a:solidFill>
                            <a:schemeClr val="accent1"/>
                          </a:solidFill>
                          <a:latin typeface="Verdana"/>
                          <a:ea typeface="Verdana"/>
                          <a:cs typeface="Verdana"/>
                          <a:sym typeface="Verdana"/>
                        </a:rPr>
                        <a:t>0</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342900" algn="ctr" rtl="0">
                        <a:spcBef>
                          <a:spcPts val="0"/>
                        </a:spcBef>
                        <a:buSzPct val="25000"/>
                        <a:buFont typeface="Verdana"/>
                        <a:buNone/>
                      </a:pPr>
                      <a:r>
                        <a:rPr lang="en-US" sz="1600" b="1">
                          <a:solidFill>
                            <a:schemeClr val="accent1"/>
                          </a:solidFill>
                          <a:latin typeface="Verdana"/>
                          <a:ea typeface="Verdana"/>
                          <a:cs typeface="Verdana"/>
                          <a:sym typeface="Verdana"/>
                        </a:rPr>
                        <a:t>0</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342900" algn="ctr" rtl="0">
                        <a:spcBef>
                          <a:spcPts val="0"/>
                        </a:spcBef>
                        <a:buSzPct val="25000"/>
                        <a:buFont typeface="Verdana"/>
                        <a:buNone/>
                      </a:pPr>
                      <a:r>
                        <a:rPr lang="en-US" sz="1600" b="1">
                          <a:solidFill>
                            <a:schemeClr val="accent1"/>
                          </a:solidFill>
                          <a:latin typeface="Verdana"/>
                          <a:ea typeface="Verdana"/>
                          <a:cs typeface="Verdana"/>
                          <a:sym typeface="Verdana"/>
                        </a:rPr>
                        <a:t>PA</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500050">
                <a:tc>
                  <a:txBody>
                    <a:bodyPr/>
                    <a:lstStyle/>
                    <a:p>
                      <a:pPr marL="0" lvl="0" indent="342900" algn="ctr" rtl="0">
                        <a:spcBef>
                          <a:spcPts val="0"/>
                        </a:spcBef>
                        <a:buSzPct val="25000"/>
                        <a:buFont typeface="Tahoma"/>
                        <a:buNone/>
                      </a:pPr>
                      <a:r>
                        <a:rPr lang="en-US" sz="1600" b="1">
                          <a:solidFill>
                            <a:schemeClr val="accent1"/>
                          </a:solidFill>
                          <a:latin typeface="Tahoma"/>
                          <a:ea typeface="Tahoma"/>
                          <a:cs typeface="Tahoma"/>
                          <a:sym typeface="Tahoma"/>
                        </a:rPr>
                        <a:t>0</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342900" algn="ctr" rtl="0">
                        <a:spcBef>
                          <a:spcPts val="0"/>
                        </a:spcBef>
                        <a:buSzPct val="25000"/>
                        <a:buFont typeface="Verdana"/>
                        <a:buNone/>
                      </a:pPr>
                      <a:r>
                        <a:rPr lang="en-US" sz="1600" b="1">
                          <a:solidFill>
                            <a:schemeClr val="accent1"/>
                          </a:solidFill>
                          <a:latin typeface="Verdana"/>
                          <a:ea typeface="Verdana"/>
                          <a:cs typeface="Verdana"/>
                          <a:sym typeface="Verdana"/>
                        </a:rPr>
                        <a:t>0</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342900" algn="ctr" rtl="0">
                        <a:spcBef>
                          <a:spcPts val="0"/>
                        </a:spcBef>
                        <a:buSzPct val="25000"/>
                        <a:buFont typeface="Verdana"/>
                        <a:buNone/>
                      </a:pPr>
                      <a:r>
                        <a:rPr lang="en-US" sz="1600" b="1">
                          <a:solidFill>
                            <a:schemeClr val="accent1"/>
                          </a:solidFill>
                          <a:latin typeface="Verdana"/>
                          <a:ea typeface="Verdana"/>
                          <a:cs typeface="Verdana"/>
                          <a:sym typeface="Verdana"/>
                        </a:rPr>
                        <a:t>1</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342900" algn="ctr" rtl="0">
                        <a:spcBef>
                          <a:spcPts val="0"/>
                        </a:spcBef>
                        <a:buSzPct val="25000"/>
                        <a:buFont typeface="Verdana"/>
                        <a:buNone/>
                      </a:pPr>
                      <a:r>
                        <a:rPr lang="en-US" sz="1600" b="1">
                          <a:solidFill>
                            <a:schemeClr val="accent1"/>
                          </a:solidFill>
                          <a:latin typeface="Verdana"/>
                          <a:ea typeface="Verdana"/>
                          <a:cs typeface="Verdana"/>
                          <a:sym typeface="Verdana"/>
                        </a:rPr>
                        <a:t>PB</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550850">
                <a:tc>
                  <a:txBody>
                    <a:bodyPr/>
                    <a:lstStyle/>
                    <a:p>
                      <a:pPr marL="0" lvl="0" indent="342900" algn="ctr" rtl="0">
                        <a:spcBef>
                          <a:spcPts val="0"/>
                        </a:spcBef>
                        <a:buSzPct val="25000"/>
                        <a:buFont typeface="Tahoma"/>
                        <a:buNone/>
                      </a:pPr>
                      <a:r>
                        <a:rPr lang="en-US" sz="1600" b="1">
                          <a:solidFill>
                            <a:schemeClr val="accent1"/>
                          </a:solidFill>
                          <a:latin typeface="Tahoma"/>
                          <a:ea typeface="Tahoma"/>
                          <a:cs typeface="Tahoma"/>
                          <a:sym typeface="Tahoma"/>
                        </a:rPr>
                        <a:t>0</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342900" algn="ctr" rtl="0">
                        <a:spcBef>
                          <a:spcPts val="0"/>
                        </a:spcBef>
                        <a:buSzPct val="25000"/>
                        <a:buFont typeface="Verdana"/>
                        <a:buNone/>
                      </a:pPr>
                      <a:r>
                        <a:rPr lang="en-US" sz="1600" b="1">
                          <a:solidFill>
                            <a:schemeClr val="accent1"/>
                          </a:solidFill>
                          <a:latin typeface="Verdana"/>
                          <a:ea typeface="Verdana"/>
                          <a:cs typeface="Verdana"/>
                          <a:sym typeface="Verdana"/>
                        </a:rPr>
                        <a:t>1</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342900" algn="ctr" rtl="0">
                        <a:spcBef>
                          <a:spcPts val="0"/>
                        </a:spcBef>
                        <a:buSzPct val="25000"/>
                        <a:buFont typeface="Verdana"/>
                        <a:buNone/>
                      </a:pPr>
                      <a:r>
                        <a:rPr lang="en-US" sz="1600" b="1">
                          <a:solidFill>
                            <a:schemeClr val="accent1"/>
                          </a:solidFill>
                          <a:latin typeface="Verdana"/>
                          <a:ea typeface="Verdana"/>
                          <a:cs typeface="Verdana"/>
                          <a:sym typeface="Verdana"/>
                        </a:rPr>
                        <a:t>0</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342900" algn="ctr" rtl="0">
                        <a:spcBef>
                          <a:spcPts val="0"/>
                        </a:spcBef>
                        <a:buSzPct val="25000"/>
                        <a:buFont typeface="Verdana"/>
                        <a:buNone/>
                      </a:pPr>
                      <a:r>
                        <a:rPr lang="en-US" sz="1600" b="1">
                          <a:solidFill>
                            <a:schemeClr val="accent1"/>
                          </a:solidFill>
                          <a:latin typeface="Verdana"/>
                          <a:ea typeface="Verdana"/>
                          <a:cs typeface="Verdana"/>
                          <a:sym typeface="Verdana"/>
                        </a:rPr>
                        <a:t>PC</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552450">
                <a:tc>
                  <a:txBody>
                    <a:bodyPr/>
                    <a:lstStyle/>
                    <a:p>
                      <a:pPr marL="0" lvl="0" indent="342900" algn="ctr" rtl="0">
                        <a:spcBef>
                          <a:spcPts val="0"/>
                        </a:spcBef>
                        <a:buSzPct val="25000"/>
                        <a:buFont typeface="Tahoma"/>
                        <a:buNone/>
                      </a:pPr>
                      <a:r>
                        <a:rPr lang="en-US" sz="1600" b="1">
                          <a:solidFill>
                            <a:schemeClr val="accent1"/>
                          </a:solidFill>
                          <a:latin typeface="Tahoma"/>
                          <a:ea typeface="Tahoma"/>
                          <a:cs typeface="Tahoma"/>
                          <a:sym typeface="Tahoma"/>
                        </a:rPr>
                        <a:t>0</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342900" algn="ctr" rtl="0">
                        <a:spcBef>
                          <a:spcPts val="0"/>
                        </a:spcBef>
                        <a:buSzPct val="25000"/>
                        <a:buFont typeface="Verdana"/>
                        <a:buNone/>
                      </a:pPr>
                      <a:r>
                        <a:rPr lang="en-US" sz="1600" b="1">
                          <a:solidFill>
                            <a:schemeClr val="accent1"/>
                          </a:solidFill>
                          <a:latin typeface="Verdana"/>
                          <a:ea typeface="Verdana"/>
                          <a:cs typeface="Verdana"/>
                          <a:sym typeface="Verdana"/>
                        </a:rPr>
                        <a:t>1</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342900" algn="ctr" rtl="0">
                        <a:spcBef>
                          <a:spcPts val="0"/>
                        </a:spcBef>
                        <a:buSzPct val="25000"/>
                        <a:buFont typeface="Verdana"/>
                        <a:buNone/>
                      </a:pPr>
                      <a:r>
                        <a:rPr lang="en-US" sz="1600" b="1">
                          <a:solidFill>
                            <a:schemeClr val="accent1"/>
                          </a:solidFill>
                          <a:latin typeface="Verdana"/>
                          <a:ea typeface="Verdana"/>
                          <a:cs typeface="Verdana"/>
                          <a:sym typeface="Verdana"/>
                        </a:rPr>
                        <a:t>1</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342900" algn="ctr" rtl="0">
                        <a:spcBef>
                          <a:spcPts val="0"/>
                        </a:spcBef>
                        <a:buSzPct val="25000"/>
                        <a:buFont typeface="Verdana"/>
                        <a:buNone/>
                      </a:pPr>
                      <a:r>
                        <a:rPr lang="en-US" sz="1600" b="1">
                          <a:solidFill>
                            <a:schemeClr val="accent1"/>
                          </a:solidFill>
                          <a:latin typeface="Verdana"/>
                          <a:ea typeface="Verdana"/>
                          <a:cs typeface="Verdana"/>
                          <a:sym typeface="Verdana"/>
                        </a:rPr>
                        <a:t>Control reg.</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r h="550850">
                <a:tc>
                  <a:txBody>
                    <a:bodyPr/>
                    <a:lstStyle/>
                    <a:p>
                      <a:pPr marL="0" lvl="0" indent="342900" algn="ctr" rtl="0">
                        <a:spcBef>
                          <a:spcPts val="0"/>
                        </a:spcBef>
                        <a:buSzPct val="25000"/>
                        <a:buFont typeface="Tahoma"/>
                        <a:buNone/>
                      </a:pPr>
                      <a:r>
                        <a:rPr lang="en-US" sz="1600" b="1">
                          <a:solidFill>
                            <a:schemeClr val="accent1"/>
                          </a:solidFill>
                          <a:latin typeface="Tahoma"/>
                          <a:ea typeface="Tahoma"/>
                          <a:cs typeface="Tahoma"/>
                          <a:sym typeface="Tahoma"/>
                        </a:rPr>
                        <a:t>1</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342900" algn="ctr" rtl="0">
                        <a:spcBef>
                          <a:spcPts val="0"/>
                        </a:spcBef>
                        <a:buSzPct val="25000"/>
                        <a:buFont typeface="Tahoma"/>
                        <a:buNone/>
                      </a:pPr>
                      <a:r>
                        <a:rPr lang="en-US" sz="1600" b="1">
                          <a:solidFill>
                            <a:schemeClr val="accent1"/>
                          </a:solidFill>
                          <a:latin typeface="Tahoma"/>
                          <a:ea typeface="Tahoma"/>
                          <a:cs typeface="Tahoma"/>
                          <a:sym typeface="Tahoma"/>
                        </a:rPr>
                        <a:t>x</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342900" algn="ctr" rtl="0">
                        <a:spcBef>
                          <a:spcPts val="0"/>
                        </a:spcBef>
                        <a:buSzPct val="25000"/>
                        <a:buFont typeface="Tahoma"/>
                        <a:buNone/>
                      </a:pPr>
                      <a:r>
                        <a:rPr lang="en-US" sz="1600" b="1">
                          <a:solidFill>
                            <a:schemeClr val="accent1"/>
                          </a:solidFill>
                          <a:latin typeface="Tahoma"/>
                          <a:ea typeface="Tahoma"/>
                          <a:cs typeface="Tahoma"/>
                          <a:sym typeface="Tahoma"/>
                        </a:rPr>
                        <a:t>x</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c>
                  <a:txBody>
                    <a:bodyPr/>
                    <a:lstStyle/>
                    <a:p>
                      <a:pPr marL="0" lvl="0" indent="342900" algn="ctr" rtl="0">
                        <a:spcBef>
                          <a:spcPts val="0"/>
                        </a:spcBef>
                        <a:buSzPct val="25000"/>
                        <a:buFont typeface="Tahoma"/>
                        <a:buNone/>
                      </a:pPr>
                      <a:r>
                        <a:rPr lang="en-US" sz="1600" b="1">
                          <a:solidFill>
                            <a:schemeClr val="accent1"/>
                          </a:solidFill>
                          <a:latin typeface="Tahoma"/>
                          <a:ea typeface="Tahoma"/>
                          <a:cs typeface="Tahoma"/>
                          <a:sym typeface="Tahoma"/>
                        </a:rPr>
                        <a:t>8255A is not selected</a:t>
                      </a:r>
                    </a:p>
                  </a:txBody>
                  <a:tcPr marL="0" marR="0" marT="0" marB="0" anchor="ctr">
                    <a:lnL w="12700" cap="flat">
                      <a:solidFill>
                        <a:srgbClr val="000000"/>
                      </a:solidFill>
                      <a:prstDash val="solid"/>
                      <a:round/>
                      <a:headEnd type="none" w="med" len="med"/>
                      <a:tailEnd type="none" w="med" len="med"/>
                    </a:lnL>
                    <a:lnR w="12700" cap="flat">
                      <a:solidFill>
                        <a:srgbClr val="000000"/>
                      </a:solidFill>
                      <a:prstDash val="solid"/>
                      <a:round/>
                      <a:headEnd type="none" w="med" len="med"/>
                      <a:tailEnd type="none" w="med" len="med"/>
                    </a:lnR>
                    <a:lnT w="12700" cap="flat">
                      <a:solidFill>
                        <a:srgbClr val="000000"/>
                      </a:solidFill>
                      <a:prstDash val="solid"/>
                      <a:round/>
                      <a:headEnd type="none" w="med" len="med"/>
                      <a:tailEnd type="none" w="med" len="med"/>
                    </a:lnT>
                    <a:lnB w="12700" cap="flat">
                      <a:solidFill>
                        <a:srgbClr val="000000"/>
                      </a:solidFill>
                      <a:prstDash val="solid"/>
                      <a:round/>
                      <a:headEnd type="none" w="med" len="med"/>
                      <a:tailEnd type="none" w="med" len="med"/>
                    </a:lnB>
                  </a:tcPr>
                </a:tc>
              </a:tr>
            </a:tbl>
          </a:graphicData>
        </a:graphic>
      </p:graphicFrame>
      <p:cxnSp>
        <p:nvCxnSpPr>
          <p:cNvPr id="112" name="Shape 112"/>
          <p:cNvCxnSpPr/>
          <p:nvPr/>
        </p:nvCxnSpPr>
        <p:spPr>
          <a:xfrm>
            <a:off x="457200" y="1219200"/>
            <a:ext cx="533399" cy="0"/>
          </a:xfrm>
          <a:prstGeom prst="straightConnector1">
            <a:avLst/>
          </a:prstGeom>
          <a:noFill/>
          <a:ln w="28575" cap="rnd">
            <a:solidFill>
              <a:srgbClr val="FF0000"/>
            </a:solidFill>
            <a:prstDash val="solid"/>
            <a:miter/>
            <a:headEnd type="none" w="med" len="med"/>
            <a:tailEnd type="none" w="med" len="med"/>
          </a:ln>
        </p:spPr>
      </p:cxnSp>
      <p:cxnSp>
        <p:nvCxnSpPr>
          <p:cNvPr id="113" name="Shape 113"/>
          <p:cNvCxnSpPr/>
          <p:nvPr/>
        </p:nvCxnSpPr>
        <p:spPr>
          <a:xfrm>
            <a:off x="1752600" y="2895600"/>
            <a:ext cx="381000" cy="1587"/>
          </a:xfrm>
          <a:prstGeom prst="straightConnector1">
            <a:avLst/>
          </a:prstGeom>
          <a:noFill/>
          <a:ln w="9525" cap="rnd">
            <a:solidFill>
              <a:schemeClr val="dk1"/>
            </a:solidFill>
            <a:prstDash val="solid"/>
            <a:miter/>
            <a:headEnd type="none" w="med" len="med"/>
            <a:tailEnd type="none" w="med" len="med"/>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p:nvPr/>
        </p:nvSpPr>
        <p:spPr>
          <a:xfrm>
            <a:off x="304800" y="1447800"/>
            <a:ext cx="8229600" cy="4953000"/>
          </a:xfrm>
          <a:prstGeom prst="rect">
            <a:avLst/>
          </a:prstGeom>
          <a:noFill/>
          <a:ln>
            <a:noFill/>
          </a:ln>
        </p:spPr>
        <p:txBody>
          <a:bodyPr lIns="91425" tIns="45700" rIns="91425" bIns="45700" anchor="t" anchorCtr="0">
            <a:noAutofit/>
          </a:bodyPr>
          <a:lstStyle/>
          <a:p>
            <a:pPr>
              <a:spcBef>
                <a:spcPts val="0"/>
              </a:spcBef>
              <a:buNone/>
            </a:pPr>
            <a:endParaRPr/>
          </a:p>
        </p:txBody>
      </p:sp>
      <p:sp>
        <p:nvSpPr>
          <p:cNvPr id="119" name="Shape 119"/>
          <p:cNvSpPr txBox="1"/>
          <p:nvPr/>
        </p:nvSpPr>
        <p:spPr>
          <a:xfrm>
            <a:off x="1752600" y="6248400"/>
            <a:ext cx="6400799" cy="369886"/>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1800" b="0" i="0" u="none" strike="noStrike" cap="none" baseline="0">
                <a:solidFill>
                  <a:schemeClr val="dk1"/>
                </a:solidFill>
                <a:latin typeface="Arial"/>
                <a:ea typeface="Arial"/>
                <a:cs typeface="Arial"/>
                <a:sym typeface="Arial"/>
              </a:rPr>
              <a:t>Expanded version of Control Logic and I/O Ports</a:t>
            </a:r>
          </a:p>
        </p:txBody>
      </p:sp>
      <p:pic>
        <p:nvPicPr>
          <p:cNvPr id="120" name="Shape 120"/>
          <p:cNvPicPr preferRelativeResize="0"/>
          <p:nvPr/>
        </p:nvPicPr>
        <p:blipFill>
          <a:blip r:embed="rId3">
            <a:alphaModFix/>
          </a:blip>
          <a:stretch>
            <a:fillRect/>
          </a:stretch>
        </p:blipFill>
        <p:spPr>
          <a:xfrm>
            <a:off x="1828800" y="533400"/>
            <a:ext cx="4190999" cy="53339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Custom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1585</Words>
  <Application>Microsoft Office PowerPoint</Application>
  <PresentationFormat>On-screen Show (4:3)</PresentationFormat>
  <Paragraphs>195</Paragraphs>
  <Slides>32</Slides>
  <Notes>31</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Custom Theme</vt:lpstr>
      <vt:lpstr>Custom Theme</vt:lpstr>
      <vt:lpstr>General Purpose Programmable Peripheral Devices </vt:lpstr>
      <vt:lpstr>General Purpose Programmable Peripheral Device</vt:lpstr>
      <vt:lpstr>The 8255A Programmable peripheral Interface</vt:lpstr>
      <vt:lpstr>The 8255A Programmable peripheral Interface</vt:lpstr>
      <vt:lpstr>Slide 5</vt:lpstr>
      <vt:lpstr>Slide 6</vt:lpstr>
      <vt:lpstr>Function of pins</vt:lpstr>
      <vt:lpstr>Function of pins:</vt:lpstr>
      <vt:lpstr>Slide 9</vt:lpstr>
      <vt:lpstr>Function of pins:</vt:lpstr>
      <vt:lpstr>Slide 11</vt:lpstr>
      <vt:lpstr>8255 PIA: Example</vt:lpstr>
      <vt:lpstr>8255A</vt:lpstr>
      <vt:lpstr>8255A</vt:lpstr>
      <vt:lpstr>8255 Programmable Peripheral Interface</vt:lpstr>
      <vt:lpstr>8255 PIA</vt:lpstr>
      <vt:lpstr>Slide 17</vt:lpstr>
      <vt:lpstr>8255 PIA</vt:lpstr>
      <vt:lpstr>8255A Programmable Peripheral Interface</vt:lpstr>
      <vt:lpstr>8255 PIA: BSR Mode</vt:lpstr>
      <vt:lpstr>8255A Programmable Peripheral Interface</vt:lpstr>
      <vt:lpstr>8255A Programmable Peripheral Interface</vt:lpstr>
      <vt:lpstr>8255A Programmable Peripheral Interface</vt:lpstr>
      <vt:lpstr>Slide 24</vt:lpstr>
      <vt:lpstr>Slide 25</vt:lpstr>
      <vt:lpstr>Slide 26</vt:lpstr>
      <vt:lpstr>8255 PPI</vt:lpstr>
      <vt:lpstr>Slide 28</vt:lpstr>
      <vt:lpstr>Slide 29</vt:lpstr>
      <vt:lpstr>8255 PIA : Mode 0</vt:lpstr>
      <vt:lpstr>8255A Programmable Peripheral Interface</vt:lpstr>
      <vt:lpstr>Write a program to read the DIP switches and display reading from port B at port A and from port CL at port CU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Purpose Programmable Peripheral Devices</dc:title>
  <dc:creator>kishor</dc:creator>
  <cp:lastModifiedBy>sharda</cp:lastModifiedBy>
  <cp:revision>12</cp:revision>
  <dcterms:modified xsi:type="dcterms:W3CDTF">2018-03-12T05:52:41Z</dcterms:modified>
</cp:coreProperties>
</file>