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2" r:id="rId11"/>
    <p:sldId id="263" r:id="rId12"/>
    <p:sldId id="264" r:id="rId13"/>
    <p:sldId id="265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D11EE-F67A-4A1B-8FBB-3A1E47CEFFA5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50E0D-4C4C-4311-A58E-06A466590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Ans</a:t>
            </a:r>
            <a:r>
              <a:rPr lang="en-IN" dirty="0" smtClean="0"/>
              <a:t>:</a:t>
            </a:r>
            <a:r>
              <a:rPr lang="en-IN" baseline="0" dirty="0" smtClean="0"/>
              <a:t>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50E0D-4C4C-4311-A58E-06A46659088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Ans</a:t>
            </a:r>
            <a:r>
              <a:rPr lang="en-IN" dirty="0" smtClean="0"/>
              <a:t>: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50E0D-4C4C-4311-A58E-06A46659088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Ans</a:t>
            </a:r>
            <a:r>
              <a:rPr lang="en-IN" dirty="0" smtClean="0"/>
              <a:t>: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50E0D-4C4C-4311-A58E-06A46659088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Ans</a:t>
            </a:r>
            <a:r>
              <a:rPr lang="en-IN" dirty="0" smtClean="0"/>
              <a:t>: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50E0D-4C4C-4311-A58E-06A46659088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Ans</a:t>
            </a:r>
            <a:r>
              <a:rPr lang="en-IN" dirty="0" smtClean="0"/>
              <a:t>: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50E0D-4C4C-4311-A58E-06A46659088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80F3-318F-4396-8535-667AD8BB31BD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2A1E-8689-485B-BEAC-EF39F38A7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80F3-318F-4396-8535-667AD8BB31BD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2A1E-8689-485B-BEAC-EF39F38A7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80F3-318F-4396-8535-667AD8BB31BD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2A1E-8689-485B-BEAC-EF39F38A7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80F3-318F-4396-8535-667AD8BB31BD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2A1E-8689-485B-BEAC-EF39F38A7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80F3-318F-4396-8535-667AD8BB31BD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2A1E-8689-485B-BEAC-EF39F38A7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80F3-318F-4396-8535-667AD8BB31BD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2A1E-8689-485B-BEAC-EF39F38A7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80F3-318F-4396-8535-667AD8BB31BD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2A1E-8689-485B-BEAC-EF39F38A7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80F3-318F-4396-8535-667AD8BB31BD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2A1E-8689-485B-BEAC-EF39F38A7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80F3-318F-4396-8535-667AD8BB31BD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2A1E-8689-485B-BEAC-EF39F38A7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80F3-318F-4396-8535-667AD8BB31BD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2A1E-8689-485B-BEAC-EF39F38A7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80F3-318F-4396-8535-667AD8BB31BD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2A1E-8689-485B-BEAC-EF39F38A7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080F3-318F-4396-8535-667AD8BB31BD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D2A1E-8689-485B-BEAC-EF39F38A7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Arithmetical 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Operation on Numbers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Q5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least no. Must be subtracted from 1672 to obtain a no.  Which is completely divisible by 17.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least no. Must be added to 2010 to obtain  a no. Which is completely divisible by 19.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On dividing 12401 by a certain no., we get 76 as quotient and 13 as remainder. What is the divisor?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How many natural </a:t>
            </a:r>
            <a:r>
              <a:rPr lang="en-IN" dirty="0" err="1" smtClean="0"/>
              <a:t>nos</a:t>
            </a:r>
            <a:r>
              <a:rPr lang="en-IN" dirty="0" smtClean="0"/>
              <a:t> between 17 and 80 are divisible by 6?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Find the sum of all even natural numbers less than 75.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sum (2+2</a:t>
            </a:r>
            <a:r>
              <a:rPr lang="en-US" baseline="30000" dirty="0" smtClean="0"/>
              <a:t>2</a:t>
            </a:r>
            <a:r>
              <a:rPr lang="en-US" dirty="0" smtClean="0"/>
              <a:t>+2</a:t>
            </a:r>
            <a:r>
              <a:rPr lang="en-US" baseline="30000" dirty="0" smtClean="0"/>
              <a:t>3</a:t>
            </a:r>
            <a:r>
              <a:rPr lang="en-US" dirty="0" smtClean="0"/>
              <a:t>+…….+2</a:t>
            </a:r>
            <a:r>
              <a:rPr lang="en-US" baseline="30000" dirty="0" smtClean="0"/>
              <a:t>10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Face value and Place value of a digit in a numeral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Face value of a digit is its own value.</a:t>
            </a:r>
          </a:p>
          <a:p>
            <a:r>
              <a:rPr lang="en-IN" dirty="0" smtClean="0"/>
              <a:t>In a given numeral:</a:t>
            </a:r>
          </a:p>
          <a:p>
            <a:pPr>
              <a:buNone/>
            </a:pPr>
            <a:r>
              <a:rPr lang="en-IN" dirty="0" smtClean="0"/>
              <a:t>   Place value of unit digit = (unit digit )*1;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Place value of tens digit = (tens digit )*10;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Place value of hundreds digit = (hundreds digit)*100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and so on...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the numeral 6879, the face value of 9 is 9, the face value of 7 is 7, 8 is 8 and 6 is 6.</a:t>
            </a:r>
          </a:p>
          <a:p>
            <a:r>
              <a:rPr lang="en-IN" dirty="0" smtClean="0"/>
              <a:t>Place value of 9= 9*1 =9</a:t>
            </a:r>
          </a:p>
          <a:p>
            <a:r>
              <a:rPr lang="en-IN" dirty="0" smtClean="0"/>
              <a:t>Place value of 7= 7*10 =70</a:t>
            </a:r>
          </a:p>
          <a:p>
            <a:r>
              <a:rPr lang="en-IN" dirty="0" smtClean="0"/>
              <a:t>Place value of 8= 8*100=800</a:t>
            </a:r>
          </a:p>
          <a:p>
            <a:r>
              <a:rPr lang="en-IN" dirty="0" smtClean="0"/>
              <a:t>Place value of 6= 6*1000=6000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Tests of divisibility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Divisibility by 2</a:t>
            </a:r>
            <a:r>
              <a:rPr lang="en-US" dirty="0" smtClean="0"/>
              <a:t>: A no. is divisible by 2 if its unit digit is any of 0,2,4,6,8.</a:t>
            </a:r>
          </a:p>
          <a:p>
            <a:r>
              <a:rPr lang="en-IN" dirty="0" smtClean="0"/>
              <a:t>Divisibility by 3: A no.</a:t>
            </a:r>
            <a:r>
              <a:rPr lang="en-US" dirty="0" smtClean="0"/>
              <a:t> is divisible by 3 if sum of its digits is divisible by 3.</a:t>
            </a:r>
          </a:p>
          <a:p>
            <a:r>
              <a:rPr lang="en-US" dirty="0" smtClean="0"/>
              <a:t> </a:t>
            </a:r>
            <a:r>
              <a:rPr lang="en-IN" dirty="0" smtClean="0"/>
              <a:t>Divisibility by 9: A no.</a:t>
            </a:r>
            <a:r>
              <a:rPr lang="en-US" dirty="0" smtClean="0"/>
              <a:t> is divisible by 9 if sum of its digits is divisible by 9.</a:t>
            </a:r>
          </a:p>
          <a:p>
            <a:r>
              <a:rPr lang="en-IN" dirty="0" smtClean="0"/>
              <a:t>Divisibility by 4: A no.</a:t>
            </a:r>
            <a:r>
              <a:rPr lang="en-US" dirty="0" smtClean="0"/>
              <a:t> is divisible by 4 if the no. formed by its last two digits is divisible by 4. </a:t>
            </a:r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IN" dirty="0" smtClean="0"/>
              <a:t>Divisibility by 8: A no.</a:t>
            </a:r>
            <a:r>
              <a:rPr lang="en-US" dirty="0" smtClean="0"/>
              <a:t> is divisible by 8 if the no. formed by its last three digits is divisible by 8. </a:t>
            </a:r>
          </a:p>
          <a:p>
            <a:r>
              <a:rPr lang="en-IN" dirty="0" smtClean="0"/>
              <a:t> Divisibility by 10: A no. Is divisible by 10 when its unit place is 0.</a:t>
            </a:r>
          </a:p>
          <a:p>
            <a:r>
              <a:rPr lang="en-IN" dirty="0" smtClean="0"/>
              <a:t>Divisibility by 5: A no. Is divisible by 5 when its unit place is 0 or 5.</a:t>
            </a:r>
          </a:p>
          <a:p>
            <a:r>
              <a:rPr lang="en-IN" dirty="0" smtClean="0"/>
              <a:t>Divisibility by 11: A no. Is divisible by 11 if the difference between the sum of its digits at odd places and the sum of its digit at even places is either 0 or a no. Divisible by 11.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Q1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Find the least value of * for which 5967*13 is divisible by 3.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the no. 481*673 is completely divisible by 9, then the smallest whole no. In place of * is:</a:t>
            </a:r>
          </a:p>
          <a:p>
            <a:r>
              <a:rPr lang="en-IN" dirty="0" smtClean="0"/>
              <a:t>A) 2        B) 5        C) 6         D) 7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the no. 91876*2 is completely divisible by 8, then the smallest whole no. In place of * is:</a:t>
            </a:r>
          </a:p>
          <a:p>
            <a:r>
              <a:rPr lang="en-IN" dirty="0" smtClean="0"/>
              <a:t>A) 1         B) 2          C)3           D) 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476**0 is divisible by both 3 and 11. The non-zero digits in the hundred’s and ten’s places are respectively:</a:t>
            </a:r>
          </a:p>
          <a:p>
            <a:r>
              <a:rPr lang="en-IN" dirty="0" smtClean="0"/>
              <a:t>A) 7 and 4</a:t>
            </a:r>
          </a:p>
          <a:p>
            <a:r>
              <a:rPr lang="en-IN" dirty="0" smtClean="0"/>
              <a:t>B) 7 and 5</a:t>
            </a:r>
          </a:p>
          <a:p>
            <a:r>
              <a:rPr lang="en-IN" dirty="0" smtClean="0"/>
              <a:t>C) 8 and 5</a:t>
            </a:r>
          </a:p>
          <a:p>
            <a:r>
              <a:rPr lang="en-IN" dirty="0" smtClean="0"/>
              <a:t>D) None of these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585</Words>
  <Application>Microsoft Office PowerPoint</Application>
  <PresentationFormat>On-screen Show (4:3)</PresentationFormat>
  <Paragraphs>60</Paragraphs>
  <Slides>15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Arithmetical Ability</vt:lpstr>
      <vt:lpstr>Face value and Place value of a digit in a numeral</vt:lpstr>
      <vt:lpstr>Example</vt:lpstr>
      <vt:lpstr>Tests of divisibility</vt:lpstr>
      <vt:lpstr>Slide 5</vt:lpstr>
      <vt:lpstr>Q1</vt:lpstr>
      <vt:lpstr>Q2</vt:lpstr>
      <vt:lpstr>Q3</vt:lpstr>
      <vt:lpstr>Q4</vt:lpstr>
      <vt:lpstr>Q5</vt:lpstr>
      <vt:lpstr>Q6</vt:lpstr>
      <vt:lpstr>Q7</vt:lpstr>
      <vt:lpstr>Q8</vt:lpstr>
      <vt:lpstr>Q9</vt:lpstr>
      <vt:lpstr>Q10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Arithmetical Ability</dc:title>
  <dc:creator>khushboo</dc:creator>
  <cp:lastModifiedBy>khushboo</cp:lastModifiedBy>
  <cp:revision>4</cp:revision>
  <dcterms:created xsi:type="dcterms:W3CDTF">2014-09-16T03:42:48Z</dcterms:created>
  <dcterms:modified xsi:type="dcterms:W3CDTF">2014-09-23T05:15:48Z</dcterms:modified>
</cp:coreProperties>
</file>