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63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6AA83-3850-4203-9998-443381D296EC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E9D18-041C-43C1-A913-40C206A804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Ans</a:t>
            </a:r>
            <a:r>
              <a:rPr lang="en-IN" dirty="0" smtClean="0"/>
              <a:t>: 66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9D18-041C-43C1-A913-40C206A8041C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Ans</a:t>
            </a:r>
            <a:r>
              <a:rPr lang="en-IN" dirty="0" smtClean="0"/>
              <a:t>: 31Kg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9D18-041C-43C1-A913-40C206A8041C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Ans</a:t>
            </a:r>
            <a:r>
              <a:rPr lang="en-IN" dirty="0" smtClean="0"/>
              <a:t>:</a:t>
            </a:r>
            <a:r>
              <a:rPr lang="en-IN" baseline="0" dirty="0" smtClean="0"/>
              <a:t> 71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9D18-041C-43C1-A913-40C206A8041C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Ans</a:t>
            </a:r>
            <a:r>
              <a:rPr lang="en-IN" dirty="0" smtClean="0"/>
              <a:t> 28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9D18-041C-43C1-A913-40C206A8041C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Ans</a:t>
            </a:r>
            <a:r>
              <a:rPr lang="en-IN" dirty="0" smtClean="0"/>
              <a:t>: 79 Kg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9D18-041C-43C1-A913-40C206A8041C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Ans</a:t>
            </a:r>
            <a:r>
              <a:rPr lang="en-IN" dirty="0" smtClean="0"/>
              <a:t> 67.2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9D18-041C-43C1-A913-40C206A8041C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7718-204A-44C9-ADC0-172753938627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64D-18C5-45A9-93D5-E3C31D8A4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7718-204A-44C9-ADC0-172753938627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64D-18C5-45A9-93D5-E3C31D8A4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7718-204A-44C9-ADC0-172753938627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64D-18C5-45A9-93D5-E3C31D8A4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7718-204A-44C9-ADC0-172753938627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64D-18C5-45A9-93D5-E3C31D8A4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7718-204A-44C9-ADC0-172753938627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64D-18C5-45A9-93D5-E3C31D8A4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7718-204A-44C9-ADC0-172753938627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64D-18C5-45A9-93D5-E3C31D8A4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7718-204A-44C9-ADC0-172753938627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64D-18C5-45A9-93D5-E3C31D8A4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7718-204A-44C9-ADC0-172753938627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64D-18C5-45A9-93D5-E3C31D8A4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7718-204A-44C9-ADC0-172753938627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64D-18C5-45A9-93D5-E3C31D8A4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7718-204A-44C9-ADC0-172753938627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64D-18C5-45A9-93D5-E3C31D8A4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7718-204A-44C9-ADC0-172753938627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64D-18C5-45A9-93D5-E3C31D8A4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57718-204A-44C9-ADC0-172753938627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5F64D-18C5-45A9-93D5-E3C31D8A4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Average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average of 11 results is 60. If the average of first six results is 58 and that of the last six is 63, find the sixth result.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average weight of A,B,C is 45 Kg. If the average weight of A and B is 40 Kg and that of B and C be 43 Kg, find the weight of B.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average age of a class of 39 students is 15 years. If the age of the teacher be included, then the average increases by 3 months. Find the age of the teacher.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average weight of 10 oarsmen in a boat is increased by 1.8 kg when one of the crew, who weighs 53 Kg is replaced by a new man. Find the weight of the man.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Vijay has certain average for 9 inning. In the 10</a:t>
            </a:r>
            <a:r>
              <a:rPr lang="en-US" baseline="30000" dirty="0" smtClean="0"/>
              <a:t>th</a:t>
            </a:r>
            <a:r>
              <a:rPr lang="en-US" dirty="0" smtClean="0"/>
              <a:t> inning, he scores 100 runs there by increasing his average by 8 runs. His new average is?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average wt of 3 men A,B,C is 84Kg. Another men D joins the group &amp; the average now becomes 80 kg. If another man E, whose wt is 3 kg more than that of D, replaces A then the avg. wt of B,C,D,E becomes 78 kg. The wt of A is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Distance between two stations A and B is 778Km. A train covers the journey from A to B at 84km/hr and returns back to A with a uniform speed of 56Km/hr. Find the </a:t>
            </a:r>
            <a:r>
              <a:rPr lang="en-US" dirty="0" err="1" smtClean="0"/>
              <a:t>avg</a:t>
            </a:r>
            <a:r>
              <a:rPr lang="en-US" dirty="0" smtClean="0"/>
              <a:t> speed of train during whole journey.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Find the average of all prime nos. Between 30 and 50.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Find the average of first 40 natural </a:t>
            </a:r>
            <a:r>
              <a:rPr lang="en-IN" dirty="0" err="1" smtClean="0"/>
              <a:t>nos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Q3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Find the average of first 20 multiples of 7.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Q4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average of four consecutive even nos. Is 27. Find the largest of these nos.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Q5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are two sections A and B of a class, consisting of 36 and 44 students respectively. If the average weight of section A is 40 Kg and that of section B is 35 Kg, find the average weight of the whole class.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9 persons went to a hotel for taking their meals. 8 of them spent Rs. 12 each on their meals and the ninth spent  Rs. 8 more than the average expenditure of all the nine. What was the total money spent by them?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Of the three nos., second is twice the first and is also thrice the third. If the average of the three nos. Is 44, find the largest no.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average of 25 results is 18. The average of first twelve of them is 14 and that of last twelve is 17. Find the thirteenth result.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521</Words>
  <Application>Microsoft Office PowerPoint</Application>
  <PresentationFormat>On-screen Show (4:3)</PresentationFormat>
  <Paragraphs>43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Average</vt:lpstr>
      <vt:lpstr>Q1</vt:lpstr>
      <vt:lpstr>Q2</vt:lpstr>
      <vt:lpstr>Q3 </vt:lpstr>
      <vt:lpstr>Q4</vt:lpstr>
      <vt:lpstr>Q5</vt:lpstr>
      <vt:lpstr>Q6</vt:lpstr>
      <vt:lpstr>Q7</vt:lpstr>
      <vt:lpstr>Q8</vt:lpstr>
      <vt:lpstr>Q9</vt:lpstr>
      <vt:lpstr>Q10</vt:lpstr>
      <vt:lpstr>Q11</vt:lpstr>
      <vt:lpstr>Q12</vt:lpstr>
      <vt:lpstr>Q13</vt:lpstr>
      <vt:lpstr>Q 14</vt:lpstr>
      <vt:lpstr>Q15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</dc:title>
  <dc:creator>khushboo</dc:creator>
  <cp:lastModifiedBy>khushboo</cp:lastModifiedBy>
  <cp:revision>3</cp:revision>
  <dcterms:created xsi:type="dcterms:W3CDTF">2014-09-09T04:09:46Z</dcterms:created>
  <dcterms:modified xsi:type="dcterms:W3CDTF">2014-09-10T06:03:26Z</dcterms:modified>
</cp:coreProperties>
</file>