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handoutMasterIdLst>
    <p:handoutMasterId r:id="rId26"/>
  </p:handout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9"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59" cy="456843"/>
          </a:xfrm>
          <a:prstGeom prst="rect">
            <a:avLst/>
          </a:prstGeom>
          <a:noFill/>
          <a:ln>
            <a:noFill/>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3" name="Date Placeholder 2"/>
          <p:cNvSpPr txBox="1">
            <a:spLocks noGrp="1"/>
          </p:cNvSpPr>
          <p:nvPr>
            <p:ph type="dt" sz="quarter" idx="1"/>
          </p:nvPr>
        </p:nvSpPr>
        <p:spPr>
          <a:xfrm>
            <a:off x="3881884" y="0"/>
            <a:ext cx="2975759" cy="456843"/>
          </a:xfrm>
          <a:prstGeom prst="rect">
            <a:avLst/>
          </a:prstGeom>
          <a:noFill/>
          <a:ln>
            <a:noFill/>
          </a:ln>
        </p:spPr>
        <p:txBody>
          <a:bodyPr vert="horz" wrap="square" lIns="90004" tIns="44997" rIns="90004" bIns="44997"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4" name="Footer Placeholder 3"/>
          <p:cNvSpPr txBox="1">
            <a:spLocks noGrp="1"/>
          </p:cNvSpPr>
          <p:nvPr>
            <p:ph type="ftr" sz="quarter" idx="2"/>
          </p:nvPr>
        </p:nvSpPr>
        <p:spPr>
          <a:xfrm>
            <a:off x="0" y="8686800"/>
            <a:ext cx="2975759" cy="456843"/>
          </a:xfrm>
          <a:prstGeom prst="rect">
            <a:avLst/>
          </a:prstGeom>
          <a:noFill/>
          <a:ln>
            <a:noFill/>
          </a:ln>
        </p:spPr>
        <p:txBody>
          <a:bodyPr vert="horz" wrap="square" lIns="90004" tIns="44997" rIns="90004" bIns="44997" anchor="b"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Slide Number Placeholder 4"/>
          <p:cNvSpPr txBox="1">
            <a:spLocks noGrp="1"/>
          </p:cNvSpPr>
          <p:nvPr>
            <p:ph type="sldNum" sz="quarter" idx="3"/>
          </p:nvPr>
        </p:nvSpPr>
        <p:spPr>
          <a:xfrm>
            <a:off x="3881884" y="8686800"/>
            <a:ext cx="2975759" cy="456843"/>
          </a:xfrm>
          <a:prstGeom prst="rect">
            <a:avLst/>
          </a:prstGeom>
          <a:noFill/>
          <a:ln>
            <a:noFill/>
          </a:ln>
        </p:spPr>
        <p:txBody>
          <a:bodyPr vert="horz" wrap="square" lIns="90004" tIns="44997" rIns="90004" bIns="44997" anchor="b"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0" i="0" u="none" strike="noStrike" kern="0" cap="none" spc="0" baseline="0">
                <a:solidFill>
                  <a:srgbClr val="000000"/>
                </a:solidFill>
                <a:uFillTx/>
              </a:defRPr>
            </a:pPr>
            <a:fld id="{0B91678D-0B97-47B9-964E-CDF807E6F76F}" type="slidenum">
              <a:t>‹#›</a:t>
            </a:fld>
            <a:endParaRPr lang="en-IN" sz="1400" b="0" i="0" u="none" strike="noStrike" kern="1200" cap="none" spc="0" baseline="0">
              <a:solidFill>
                <a:srgbClr val="000000"/>
              </a:solidFill>
              <a:uFillTx/>
              <a:latin typeface="Times New Roman" pitchFamily="18"/>
              <a:ea typeface="DejaVu Sans" pitchFamily="2"/>
              <a:cs typeface="DejaVu Sans" pitchFamily="2"/>
            </a:endParaRPr>
          </a:p>
        </p:txBody>
      </p:sp>
    </p:spTree>
    <p:extLst>
      <p:ext uri="{BB962C8B-B14F-4D97-AF65-F5344CB8AC3E}">
        <p14:creationId xmlns:p14="http://schemas.microsoft.com/office/powerpoint/2010/main" val="11230558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0" y="694797"/>
            <a:ext cx="356" cy="356"/>
          </a:xfrm>
          <a:prstGeom prst="rect">
            <a:avLst/>
          </a:prstGeom>
          <a:noFill/>
          <a:ln>
            <a:noFill/>
            <a:prstDash val="solid"/>
          </a:ln>
        </p:spPr>
      </p:sp>
      <p:sp>
        <p:nvSpPr>
          <p:cNvPr id="3" name="Notes Placeholder 2"/>
          <p:cNvSpPr txBox="1">
            <a:spLocks noGrp="1"/>
          </p:cNvSpPr>
          <p:nvPr>
            <p:ph type="body" sz="quarter" idx="3"/>
          </p:nvPr>
        </p:nvSpPr>
        <p:spPr>
          <a:xfrm>
            <a:off x="685800" y="4343043"/>
            <a:ext cx="5486043" cy="4114443"/>
          </a:xfrm>
          <a:prstGeom prst="rect">
            <a:avLst/>
          </a:prstGeom>
          <a:noFill/>
          <a:ln>
            <a:noFill/>
          </a:ln>
        </p:spPr>
        <p:txBody>
          <a:bodyPr vert="horz" wrap="square" lIns="0" tIns="0" rIns="0" bIns="0" anchor="t" anchorCtr="0" compatLnSpc="1"/>
          <a:lstStyle/>
          <a:p>
            <a:pPr lvl="0"/>
            <a:endParaRPr lang="en-IN"/>
          </a:p>
        </p:txBody>
      </p:sp>
    </p:spTree>
    <p:extLst>
      <p:ext uri="{BB962C8B-B14F-4D97-AF65-F5344CB8AC3E}">
        <p14:creationId xmlns:p14="http://schemas.microsoft.com/office/powerpoint/2010/main" val="39430786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45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IN" sz="1200" b="0" i="0" u="none" strike="noStrike" kern="0" cap="none" spc="0" baseline="0">
        <a:solidFill>
          <a:srgbClr val="000000"/>
        </a:solidFill>
        <a:uFillTx/>
        <a:latin typeface="Times New Roman"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95325"/>
            <a:ext cx="4570413" cy="3427413"/>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37396"/>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95325"/>
            <a:ext cx="0" cy="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043"/>
            <a:ext cx="5486043" cy="4024438"/>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lang="en-US"/>
            </a:lvl1pPr>
          </a:lstStyle>
          <a:p>
            <a:pPr lvl="0"/>
            <a:r>
              <a:rPr lang="en-US"/>
              <a:t>Click to edit Master title style</a:t>
            </a:r>
            <a:endParaRPr lang="en-IN"/>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tabLst>
                <a:tab pos="914043" algn="l"/>
                <a:tab pos="1828443" algn="l"/>
                <a:tab pos="2742843" algn="l"/>
                <a:tab pos="3657243" algn="l"/>
                <a:tab pos="4571643" algn="l"/>
                <a:tab pos="5486043" algn="l"/>
                <a:tab pos="6400443" algn="l"/>
                <a:tab pos="7314843" algn="l"/>
                <a:tab pos="8229243" algn="l"/>
                <a:tab pos="9143643" algn="l"/>
                <a:tab pos="10058043" algn="l"/>
              </a:tabLst>
              <a:defRPr>
                <a:solidFill>
                  <a:srgbClr val="898989"/>
                </a:solidFill>
              </a:defRPr>
            </a:lvl1pPr>
          </a:lstStyle>
          <a:p>
            <a:pPr lvl="0"/>
            <a:r>
              <a:rPr lang="en-US"/>
              <a:t>Click to edit Master subtitle style</a:t>
            </a:r>
            <a:endParaRPr lang="en-IN"/>
          </a:p>
        </p:txBody>
      </p:sp>
      <p:sp>
        <p:nvSpPr>
          <p:cNvPr id="4" name="Date Placeholder 3"/>
          <p:cNvSpPr txBox="1">
            <a:spLocks noGrp="1"/>
          </p:cNvSpPr>
          <p:nvPr>
            <p:ph type="dt" sz="half" idx="7"/>
          </p:nvPr>
        </p:nvSpPr>
        <p:spPr/>
        <p:txBody>
          <a:bodyPr/>
          <a:lstStyle>
            <a:lvl1pPr>
              <a:defRPr/>
            </a:lvl1pPr>
          </a:lstStyle>
          <a:p>
            <a:pPr lvl="0"/>
            <a:r>
              <a:rPr lang="en-US"/>
              <a:t>5 DECEMBER 09</a:t>
            </a:r>
          </a:p>
        </p:txBody>
      </p:sp>
      <p:sp>
        <p:nvSpPr>
          <p:cNvPr id="5" name="Footer Placeholder 4"/>
          <p:cNvSpPr txBox="1">
            <a:spLocks noGrp="1"/>
          </p:cNvSpPr>
          <p:nvPr>
            <p:ph type="ftr" sz="quarter" idx="9"/>
          </p:nvPr>
        </p:nvSpPr>
        <p:spPr/>
        <p:txBody>
          <a:bodyPr/>
          <a:lstStyle>
            <a:lvl1pPr>
              <a:defRPr/>
            </a:lvl1pPr>
          </a:lstStyle>
          <a:p>
            <a:pPr lvl="0"/>
            <a:r>
              <a:rPr lang="en-US"/>
              <a:t>www.afterschool.tk</a:t>
            </a:r>
          </a:p>
        </p:txBody>
      </p:sp>
      <p:sp>
        <p:nvSpPr>
          <p:cNvPr id="6" name="Slide Number Placeholder 5"/>
          <p:cNvSpPr txBox="1">
            <a:spLocks noGrp="1"/>
          </p:cNvSpPr>
          <p:nvPr>
            <p:ph type="sldNum" sz="quarter" idx="8"/>
          </p:nvPr>
        </p:nvSpPr>
        <p:spPr/>
        <p:txBody>
          <a:bodyPr/>
          <a:lstStyle>
            <a:lvl1pPr>
              <a:defRPr/>
            </a:lvl1pPr>
          </a:lstStyle>
          <a:p>
            <a:pPr lvl="0"/>
            <a:fld id="{A950CE96-3DEB-437E-9EA7-DAA5BA4E2643}" type="slidenum">
              <a:t>‹#›</a:t>
            </a:fld>
            <a:endParaRPr lang="en-US"/>
          </a:p>
        </p:txBody>
      </p:sp>
    </p:spTree>
    <p:extLst>
      <p:ext uri="{BB962C8B-B14F-4D97-AF65-F5344CB8AC3E}">
        <p14:creationId xmlns:p14="http://schemas.microsoft.com/office/powerpoint/2010/main" val="1159370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7"/>
          </p:nvPr>
        </p:nvSpPr>
        <p:spPr/>
        <p:txBody>
          <a:bodyPr/>
          <a:lstStyle>
            <a:lvl1pPr>
              <a:defRPr/>
            </a:lvl1pPr>
          </a:lstStyle>
          <a:p>
            <a:pPr lvl="0"/>
            <a:r>
              <a:rPr lang="en-US"/>
              <a:t>5 DECEMBER 09</a:t>
            </a:r>
          </a:p>
        </p:txBody>
      </p:sp>
      <p:sp>
        <p:nvSpPr>
          <p:cNvPr id="5" name="Footer Placeholder 4"/>
          <p:cNvSpPr txBox="1">
            <a:spLocks noGrp="1"/>
          </p:cNvSpPr>
          <p:nvPr>
            <p:ph type="ftr" sz="quarter" idx="9"/>
          </p:nvPr>
        </p:nvSpPr>
        <p:spPr/>
        <p:txBody>
          <a:bodyPr/>
          <a:lstStyle>
            <a:lvl1pPr>
              <a:defRPr/>
            </a:lvl1pPr>
          </a:lstStyle>
          <a:p>
            <a:pPr lvl="0"/>
            <a:r>
              <a:rPr lang="en-US"/>
              <a:t>www.afterschool.tk</a:t>
            </a:r>
          </a:p>
        </p:txBody>
      </p:sp>
      <p:sp>
        <p:nvSpPr>
          <p:cNvPr id="6" name="Slide Number Placeholder 5"/>
          <p:cNvSpPr txBox="1">
            <a:spLocks noGrp="1"/>
          </p:cNvSpPr>
          <p:nvPr>
            <p:ph type="sldNum" sz="quarter" idx="8"/>
          </p:nvPr>
        </p:nvSpPr>
        <p:spPr/>
        <p:txBody>
          <a:bodyPr/>
          <a:lstStyle>
            <a:lvl1pPr>
              <a:defRPr/>
            </a:lvl1pPr>
          </a:lstStyle>
          <a:p>
            <a:pPr lvl="0"/>
            <a:fld id="{C9AC5E35-8248-437E-99F1-5CC72CA65A18}" type="slidenum">
              <a:t>‹#›</a:t>
            </a:fld>
            <a:endParaRPr lang="en-US"/>
          </a:p>
        </p:txBody>
      </p:sp>
    </p:spTree>
    <p:extLst>
      <p:ext uri="{BB962C8B-B14F-4D97-AF65-F5344CB8AC3E}">
        <p14:creationId xmlns:p14="http://schemas.microsoft.com/office/powerpoint/2010/main" val="815226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515099" y="609603"/>
            <a:ext cx="1943100" cy="5486400"/>
          </a:xfrm>
        </p:spPr>
        <p:txBody>
          <a:bodyPr vert="eaVert"/>
          <a:lstStyle>
            <a:lvl1pPr>
              <a:defRPr lang="en-US"/>
            </a:lvl1pPr>
          </a:lstStyle>
          <a:p>
            <a:pPr lvl="0"/>
            <a:r>
              <a:rPr lang="en-US"/>
              <a:t>Click to edit Master title style</a:t>
            </a:r>
            <a:endParaRPr lang="en-IN"/>
          </a:p>
        </p:txBody>
      </p:sp>
      <p:sp>
        <p:nvSpPr>
          <p:cNvPr id="3" name="Vertical Text Placeholder 2"/>
          <p:cNvSpPr txBox="1">
            <a:spLocks noGrp="1"/>
          </p:cNvSpPr>
          <p:nvPr>
            <p:ph type="body" orient="vert" idx="1"/>
          </p:nvPr>
        </p:nvSpPr>
        <p:spPr>
          <a:xfrm>
            <a:off x="685800" y="609603"/>
            <a:ext cx="5676896" cy="548640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7"/>
          </p:nvPr>
        </p:nvSpPr>
        <p:spPr/>
        <p:txBody>
          <a:bodyPr/>
          <a:lstStyle>
            <a:lvl1pPr>
              <a:defRPr/>
            </a:lvl1pPr>
          </a:lstStyle>
          <a:p>
            <a:pPr lvl="0"/>
            <a:r>
              <a:rPr lang="en-US"/>
              <a:t>5 DECEMBER 09</a:t>
            </a:r>
          </a:p>
        </p:txBody>
      </p:sp>
      <p:sp>
        <p:nvSpPr>
          <p:cNvPr id="5" name="Footer Placeholder 4"/>
          <p:cNvSpPr txBox="1">
            <a:spLocks noGrp="1"/>
          </p:cNvSpPr>
          <p:nvPr>
            <p:ph type="ftr" sz="quarter" idx="9"/>
          </p:nvPr>
        </p:nvSpPr>
        <p:spPr/>
        <p:txBody>
          <a:bodyPr/>
          <a:lstStyle>
            <a:lvl1pPr>
              <a:defRPr/>
            </a:lvl1pPr>
          </a:lstStyle>
          <a:p>
            <a:pPr lvl="0"/>
            <a:r>
              <a:rPr lang="en-US"/>
              <a:t>www.afterschool.tk</a:t>
            </a:r>
          </a:p>
        </p:txBody>
      </p:sp>
      <p:sp>
        <p:nvSpPr>
          <p:cNvPr id="6" name="Slide Number Placeholder 5"/>
          <p:cNvSpPr txBox="1">
            <a:spLocks noGrp="1"/>
          </p:cNvSpPr>
          <p:nvPr>
            <p:ph type="sldNum" sz="quarter" idx="8"/>
          </p:nvPr>
        </p:nvSpPr>
        <p:spPr/>
        <p:txBody>
          <a:bodyPr/>
          <a:lstStyle>
            <a:lvl1pPr>
              <a:defRPr/>
            </a:lvl1pPr>
          </a:lstStyle>
          <a:p>
            <a:pPr lvl="0"/>
            <a:fld id="{032D0FE4-580D-48EE-8A31-13F420D0D09A}" type="slidenum">
              <a:t>‹#›</a:t>
            </a:fld>
            <a:endParaRPr lang="en-US"/>
          </a:p>
        </p:txBody>
      </p:sp>
    </p:spTree>
    <p:extLst>
      <p:ext uri="{BB962C8B-B14F-4D97-AF65-F5344CB8AC3E}">
        <p14:creationId xmlns:p14="http://schemas.microsoft.com/office/powerpoint/2010/main" val="3362093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lang="en-US"/>
            </a:lvl1pPr>
          </a:lstStyle>
          <a:p>
            <a:pPr lvl="0"/>
            <a:r>
              <a:rPr lang="en-US"/>
              <a:t>Click to edit Master title style</a:t>
            </a:r>
            <a:endParaRPr lang="en-IN"/>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tabLst>
                <a:tab pos="914043" algn="l"/>
                <a:tab pos="1828443" algn="l"/>
                <a:tab pos="2742843" algn="l"/>
                <a:tab pos="3657243" algn="l"/>
                <a:tab pos="4571643" algn="l"/>
                <a:tab pos="5486043" algn="l"/>
                <a:tab pos="6400443" algn="l"/>
                <a:tab pos="7314843" algn="l"/>
                <a:tab pos="8229243" algn="l"/>
                <a:tab pos="9143643" algn="l"/>
                <a:tab pos="10058043" algn="l"/>
              </a:tabLst>
              <a:defRPr>
                <a:solidFill>
                  <a:srgbClr val="898989"/>
                </a:solidFill>
              </a:defRPr>
            </a:lvl1pPr>
          </a:lstStyle>
          <a:p>
            <a:pPr lvl="0"/>
            <a:r>
              <a:rPr lang="en-US"/>
              <a:t>Click to edit Master subtitle style</a:t>
            </a:r>
            <a:endParaRPr lang="en-IN"/>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7F8AE122-E9D6-4EAB-811A-28B9F1119C42}" type="slidenum">
              <a:t>‹#›</a:t>
            </a:fld>
            <a:endParaRPr lang="en-IN"/>
          </a:p>
        </p:txBody>
      </p:sp>
    </p:spTree>
    <p:extLst>
      <p:ext uri="{BB962C8B-B14F-4D97-AF65-F5344CB8AC3E}">
        <p14:creationId xmlns:p14="http://schemas.microsoft.com/office/powerpoint/2010/main" val="1729419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5718416F-DE48-4552-8348-416CE3027F21}" type="slidenum">
              <a:t>‹#›</a:t>
            </a:fld>
            <a:endParaRPr lang="en-IN"/>
          </a:p>
        </p:txBody>
      </p:sp>
    </p:spTree>
    <p:extLst>
      <p:ext uri="{BB962C8B-B14F-4D97-AF65-F5344CB8AC3E}">
        <p14:creationId xmlns:p14="http://schemas.microsoft.com/office/powerpoint/2010/main" val="267579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lang="en-US" sz="4000" b="1" cap="all"/>
            </a:lvl1pPr>
          </a:lstStyle>
          <a:p>
            <a:pPr lvl="0"/>
            <a:r>
              <a:rPr lang="en-US"/>
              <a:t>Click to edit Master title style</a:t>
            </a:r>
            <a:endParaRPr lang="en-IN"/>
          </a:p>
        </p:txBody>
      </p:sp>
      <p:sp>
        <p:nvSpPr>
          <p:cNvPr id="3" name="Text Placeholder 2"/>
          <p:cNvSpPr txBox="1">
            <a:spLocks noGrp="1"/>
          </p:cNvSpPr>
          <p:nvPr>
            <p:ph type="body" idx="1"/>
          </p:nvPr>
        </p:nvSpPr>
        <p:spPr>
          <a:xfrm>
            <a:off x="722311" y="2906713"/>
            <a:ext cx="7772400" cy="1500182"/>
          </a:xfrm>
        </p:spPr>
        <p:txBody>
          <a:bodyPr anchor="b"/>
          <a:lstStyle>
            <a:lvl1pPr marL="0" indent="0">
              <a:buNone/>
              <a:tabLst>
                <a:tab pos="914043" algn="l"/>
                <a:tab pos="1828443" algn="l"/>
                <a:tab pos="2742843" algn="l"/>
                <a:tab pos="3657243" algn="l"/>
                <a:tab pos="4571643" algn="l"/>
                <a:tab pos="5486043" algn="l"/>
                <a:tab pos="6400443" algn="l"/>
                <a:tab pos="7314843" algn="l"/>
                <a:tab pos="8229243" algn="l"/>
                <a:tab pos="9143643" algn="l"/>
                <a:tab pos="10058043" algn="l"/>
              </a:tabLst>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27615B71-8581-4744-BFD7-5F4524840D4C}" type="slidenum">
              <a:t>‹#›</a:t>
            </a:fld>
            <a:endParaRPr lang="en-IN"/>
          </a:p>
        </p:txBody>
      </p:sp>
    </p:spTree>
    <p:extLst>
      <p:ext uri="{BB962C8B-B14F-4D97-AF65-F5344CB8AC3E}">
        <p14:creationId xmlns:p14="http://schemas.microsoft.com/office/powerpoint/2010/main" val="2930348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p:cNvSpPr txBox="1">
            <a:spLocks noGrp="1"/>
          </p:cNvSpPr>
          <p:nvPr>
            <p:ph idx="1"/>
          </p:nvPr>
        </p:nvSpPr>
        <p:spPr>
          <a:xfrm>
            <a:off x="457200" y="1604964"/>
            <a:ext cx="4038603" cy="4525959"/>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txBox="1">
            <a:spLocks noGrp="1"/>
          </p:cNvSpPr>
          <p:nvPr>
            <p:ph idx="2"/>
          </p:nvPr>
        </p:nvSpPr>
        <p:spPr>
          <a:xfrm>
            <a:off x="4648196" y="1604964"/>
            <a:ext cx="4038603" cy="4525959"/>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txBox="1">
            <a:spLocks noGrp="1"/>
          </p:cNvSpPr>
          <p:nvPr>
            <p:ph type="dt" sz="half" idx="7"/>
          </p:nvPr>
        </p:nvSpPr>
        <p:spPr/>
        <p:txBody>
          <a:bodyPr/>
          <a:lstStyle>
            <a:lvl1pPr>
              <a:defRPr/>
            </a:lvl1pPr>
          </a:lstStyle>
          <a:p>
            <a:pPr lvl="0"/>
            <a:endParaRPr lang="en-IN"/>
          </a:p>
        </p:txBody>
      </p:sp>
      <p:sp>
        <p:nvSpPr>
          <p:cNvPr id="6" name="Footer Placeholder 5"/>
          <p:cNvSpPr txBox="1">
            <a:spLocks noGrp="1"/>
          </p:cNvSpPr>
          <p:nvPr>
            <p:ph type="ftr" sz="quarter" idx="9"/>
          </p:nvPr>
        </p:nvSpPr>
        <p:spPr/>
        <p:txBody>
          <a:bodyPr/>
          <a:lstStyle>
            <a:lvl1pPr>
              <a:defRPr/>
            </a:lvl1pPr>
          </a:lstStyle>
          <a:p>
            <a:pPr lvl="0"/>
            <a:endParaRPr lang="en-IN"/>
          </a:p>
        </p:txBody>
      </p:sp>
      <p:sp>
        <p:nvSpPr>
          <p:cNvPr id="7" name="Slide Number Placeholder 6"/>
          <p:cNvSpPr txBox="1">
            <a:spLocks noGrp="1"/>
          </p:cNvSpPr>
          <p:nvPr>
            <p:ph type="sldNum" sz="quarter" idx="8"/>
          </p:nvPr>
        </p:nvSpPr>
        <p:spPr/>
        <p:txBody>
          <a:bodyPr/>
          <a:lstStyle>
            <a:lvl1pPr>
              <a:defRPr/>
            </a:lvl1pPr>
          </a:lstStyle>
          <a:p>
            <a:pPr lvl="0"/>
            <a:fld id="{3498F91B-103C-4FAF-8898-430A8D10C974}" type="slidenum">
              <a:t>‹#›</a:t>
            </a:fld>
            <a:endParaRPr lang="en-IN"/>
          </a:p>
        </p:txBody>
      </p:sp>
    </p:spTree>
    <p:extLst>
      <p:ext uri="{BB962C8B-B14F-4D97-AF65-F5344CB8AC3E}">
        <p14:creationId xmlns:p14="http://schemas.microsoft.com/office/powerpoint/2010/main" val="933326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4640"/>
            <a:ext cx="8229600" cy="1143000"/>
          </a:xfrm>
        </p:spPr>
        <p:txBody>
          <a:bodyPr/>
          <a:lstStyle>
            <a:lvl1pPr>
              <a:defRPr lang="en-US"/>
            </a:lvl1pPr>
          </a:lstStyle>
          <a:p>
            <a:pPr lvl="0"/>
            <a:r>
              <a:rPr lang="en-US"/>
              <a:t>Click to edit Master title style</a:t>
            </a:r>
            <a:endParaRPr lang="en-IN"/>
          </a:p>
        </p:txBody>
      </p:sp>
      <p:sp>
        <p:nvSpPr>
          <p:cNvPr id="3" name="Text Placeholder 2"/>
          <p:cNvSpPr txBox="1">
            <a:spLocks noGrp="1"/>
          </p:cNvSpPr>
          <p:nvPr>
            <p:ph type="body" idx="1"/>
          </p:nvPr>
        </p:nvSpPr>
        <p:spPr>
          <a:xfrm>
            <a:off x="457200" y="1535113"/>
            <a:ext cx="4040184" cy="639759"/>
          </a:xfrm>
        </p:spPr>
        <p:txBody>
          <a:bodyPr anchor="b"/>
          <a:lstStyle>
            <a:lvl1pPr marL="0" indent="0">
              <a:buNone/>
              <a:tabLst>
                <a:tab pos="914043" algn="l"/>
                <a:tab pos="1828443" algn="l"/>
                <a:tab pos="2742843" algn="l"/>
                <a:tab pos="3657243" algn="l"/>
                <a:tab pos="4571643" algn="l"/>
                <a:tab pos="5486043" algn="l"/>
                <a:tab pos="6400443" algn="l"/>
                <a:tab pos="7314843" algn="l"/>
                <a:tab pos="8229243" algn="l"/>
                <a:tab pos="9143643" algn="l"/>
                <a:tab pos="10058043" algn="l"/>
              </a:tabLst>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txBox="1">
            <a:spLocks noGrp="1"/>
          </p:cNvSpPr>
          <p:nvPr>
            <p:ph type="body" idx="3"/>
          </p:nvPr>
        </p:nvSpPr>
        <p:spPr>
          <a:xfrm>
            <a:off x="4645023" y="1535113"/>
            <a:ext cx="4041776" cy="639759"/>
          </a:xfrm>
        </p:spPr>
        <p:txBody>
          <a:bodyPr anchor="b"/>
          <a:lstStyle>
            <a:lvl1pPr marL="0" indent="0">
              <a:buNone/>
              <a:tabLst>
                <a:tab pos="914043" algn="l"/>
                <a:tab pos="1828443" algn="l"/>
                <a:tab pos="2742843" algn="l"/>
                <a:tab pos="3657243" algn="l"/>
                <a:tab pos="4571643" algn="l"/>
                <a:tab pos="5486043" algn="l"/>
                <a:tab pos="6400443" algn="l"/>
                <a:tab pos="7314843" algn="l"/>
                <a:tab pos="8229243" algn="l"/>
                <a:tab pos="9143643" algn="l"/>
                <a:tab pos="10058043" algn="l"/>
              </a:tabLst>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txBox="1">
            <a:spLocks noGrp="1"/>
          </p:cNvSpPr>
          <p:nvPr>
            <p:ph type="dt" sz="half" idx="7"/>
          </p:nvPr>
        </p:nvSpPr>
        <p:spPr/>
        <p:txBody>
          <a:bodyPr/>
          <a:lstStyle>
            <a:lvl1pPr>
              <a:defRPr/>
            </a:lvl1pPr>
          </a:lstStyle>
          <a:p>
            <a:pPr lvl="0"/>
            <a:endParaRPr lang="en-IN"/>
          </a:p>
        </p:txBody>
      </p:sp>
      <p:sp>
        <p:nvSpPr>
          <p:cNvPr id="8" name="Footer Placeholder 7"/>
          <p:cNvSpPr txBox="1">
            <a:spLocks noGrp="1"/>
          </p:cNvSpPr>
          <p:nvPr>
            <p:ph type="ftr" sz="quarter" idx="9"/>
          </p:nvPr>
        </p:nvSpPr>
        <p:spPr/>
        <p:txBody>
          <a:bodyPr/>
          <a:lstStyle>
            <a:lvl1pPr>
              <a:defRPr/>
            </a:lvl1pPr>
          </a:lstStyle>
          <a:p>
            <a:pPr lvl="0"/>
            <a:endParaRPr lang="en-IN"/>
          </a:p>
        </p:txBody>
      </p:sp>
      <p:sp>
        <p:nvSpPr>
          <p:cNvPr id="9" name="Slide Number Placeholder 8"/>
          <p:cNvSpPr txBox="1">
            <a:spLocks noGrp="1"/>
          </p:cNvSpPr>
          <p:nvPr>
            <p:ph type="sldNum" sz="quarter" idx="8"/>
          </p:nvPr>
        </p:nvSpPr>
        <p:spPr/>
        <p:txBody>
          <a:bodyPr/>
          <a:lstStyle>
            <a:lvl1pPr>
              <a:defRPr/>
            </a:lvl1pPr>
          </a:lstStyle>
          <a:p>
            <a:pPr lvl="0"/>
            <a:fld id="{24B66A85-CBB7-4A6D-BBE7-6C536F60CF6A}" type="slidenum">
              <a:t>‹#›</a:t>
            </a:fld>
            <a:endParaRPr lang="en-IN"/>
          </a:p>
        </p:txBody>
      </p:sp>
    </p:spTree>
    <p:extLst>
      <p:ext uri="{BB962C8B-B14F-4D97-AF65-F5344CB8AC3E}">
        <p14:creationId xmlns:p14="http://schemas.microsoft.com/office/powerpoint/2010/main" val="690531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Date Placeholder 2"/>
          <p:cNvSpPr txBox="1">
            <a:spLocks noGrp="1"/>
          </p:cNvSpPr>
          <p:nvPr>
            <p:ph type="dt" sz="half" idx="7"/>
          </p:nvPr>
        </p:nvSpPr>
        <p:spPr/>
        <p:txBody>
          <a:bodyPr/>
          <a:lstStyle>
            <a:lvl1pPr>
              <a:defRPr/>
            </a:lvl1pPr>
          </a:lstStyle>
          <a:p>
            <a:pPr lvl="0"/>
            <a:endParaRPr lang="en-IN"/>
          </a:p>
        </p:txBody>
      </p:sp>
      <p:sp>
        <p:nvSpPr>
          <p:cNvPr id="4" name="Footer Placeholder 3"/>
          <p:cNvSpPr txBox="1">
            <a:spLocks noGrp="1"/>
          </p:cNvSpPr>
          <p:nvPr>
            <p:ph type="ftr" sz="quarter" idx="9"/>
          </p:nvPr>
        </p:nvSpPr>
        <p:spPr/>
        <p:txBody>
          <a:bodyPr/>
          <a:lstStyle>
            <a:lvl1pPr>
              <a:defRPr/>
            </a:lvl1pPr>
          </a:lstStyle>
          <a:p>
            <a:pPr lvl="0"/>
            <a:endParaRPr lang="en-IN"/>
          </a:p>
        </p:txBody>
      </p:sp>
      <p:sp>
        <p:nvSpPr>
          <p:cNvPr id="5" name="Slide Number Placeholder 4"/>
          <p:cNvSpPr txBox="1">
            <a:spLocks noGrp="1"/>
          </p:cNvSpPr>
          <p:nvPr>
            <p:ph type="sldNum" sz="quarter" idx="8"/>
          </p:nvPr>
        </p:nvSpPr>
        <p:spPr/>
        <p:txBody>
          <a:bodyPr/>
          <a:lstStyle>
            <a:lvl1pPr>
              <a:defRPr/>
            </a:lvl1pPr>
          </a:lstStyle>
          <a:p>
            <a:pPr lvl="0"/>
            <a:fld id="{CAF50940-A035-4735-A8A3-8D5ED4398F84}" type="slidenum">
              <a:t>‹#›</a:t>
            </a:fld>
            <a:endParaRPr lang="en-IN"/>
          </a:p>
        </p:txBody>
      </p:sp>
    </p:spTree>
    <p:extLst>
      <p:ext uri="{BB962C8B-B14F-4D97-AF65-F5344CB8AC3E}">
        <p14:creationId xmlns:p14="http://schemas.microsoft.com/office/powerpoint/2010/main" val="2980376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IN"/>
          </a:p>
        </p:txBody>
      </p:sp>
      <p:sp>
        <p:nvSpPr>
          <p:cNvPr id="3" name="Footer Placeholder 2"/>
          <p:cNvSpPr txBox="1">
            <a:spLocks noGrp="1"/>
          </p:cNvSpPr>
          <p:nvPr>
            <p:ph type="ftr" sz="quarter" idx="9"/>
          </p:nvPr>
        </p:nvSpPr>
        <p:spPr/>
        <p:txBody>
          <a:bodyPr/>
          <a:lstStyle>
            <a:lvl1pPr>
              <a:defRPr/>
            </a:lvl1pPr>
          </a:lstStyle>
          <a:p>
            <a:pPr lvl="0"/>
            <a:endParaRPr lang="en-IN"/>
          </a:p>
        </p:txBody>
      </p:sp>
      <p:sp>
        <p:nvSpPr>
          <p:cNvPr id="4" name="Slide Number Placeholder 3"/>
          <p:cNvSpPr txBox="1">
            <a:spLocks noGrp="1"/>
          </p:cNvSpPr>
          <p:nvPr>
            <p:ph type="sldNum" sz="quarter" idx="8"/>
          </p:nvPr>
        </p:nvSpPr>
        <p:spPr/>
        <p:txBody>
          <a:bodyPr/>
          <a:lstStyle>
            <a:lvl1pPr>
              <a:defRPr/>
            </a:lvl1pPr>
          </a:lstStyle>
          <a:p>
            <a:pPr lvl="0"/>
            <a:fld id="{78367109-0C61-4599-9678-F8316E50CFD7}" type="slidenum">
              <a:t>‹#›</a:t>
            </a:fld>
            <a:endParaRPr lang="en-IN"/>
          </a:p>
        </p:txBody>
      </p:sp>
    </p:spTree>
    <p:extLst>
      <p:ext uri="{BB962C8B-B14F-4D97-AF65-F5344CB8AC3E}">
        <p14:creationId xmlns:p14="http://schemas.microsoft.com/office/powerpoint/2010/main" val="3088080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lang="en-US" sz="2000" b="1"/>
            </a:lvl1pPr>
          </a:lstStyle>
          <a:p>
            <a:pPr lvl="0"/>
            <a:r>
              <a:rPr lang="en-US"/>
              <a:t>Click to edit Master title style</a:t>
            </a:r>
            <a:endParaRPr lang="en-IN"/>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txBox="1">
            <a:spLocks noGrp="1"/>
          </p:cNvSpPr>
          <p:nvPr>
            <p:ph type="body" idx="2"/>
          </p:nvPr>
        </p:nvSpPr>
        <p:spPr>
          <a:xfrm>
            <a:off x="457200" y="1435095"/>
            <a:ext cx="3008311" cy="4691064"/>
          </a:xfrm>
        </p:spPr>
        <p:txBody>
          <a:bodyPr/>
          <a:lstStyle>
            <a:lvl1pPr marL="0" indent="0">
              <a:buNone/>
              <a:tabLst>
                <a:tab pos="914043" algn="l"/>
                <a:tab pos="1828443" algn="l"/>
                <a:tab pos="2742843" algn="l"/>
                <a:tab pos="3657243" algn="l"/>
                <a:tab pos="4571643" algn="l"/>
                <a:tab pos="5486043" algn="l"/>
                <a:tab pos="6400443" algn="l"/>
                <a:tab pos="7314843" algn="l"/>
                <a:tab pos="8229243" algn="l"/>
                <a:tab pos="9143643" algn="l"/>
                <a:tab pos="10058043" algn="l"/>
              </a:tabLst>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IN"/>
          </a:p>
        </p:txBody>
      </p:sp>
      <p:sp>
        <p:nvSpPr>
          <p:cNvPr id="6" name="Footer Placeholder 5"/>
          <p:cNvSpPr txBox="1">
            <a:spLocks noGrp="1"/>
          </p:cNvSpPr>
          <p:nvPr>
            <p:ph type="ftr" sz="quarter" idx="9"/>
          </p:nvPr>
        </p:nvSpPr>
        <p:spPr/>
        <p:txBody>
          <a:bodyPr/>
          <a:lstStyle>
            <a:lvl1pPr>
              <a:defRPr/>
            </a:lvl1pPr>
          </a:lstStyle>
          <a:p>
            <a:pPr lvl="0"/>
            <a:endParaRPr lang="en-IN"/>
          </a:p>
        </p:txBody>
      </p:sp>
      <p:sp>
        <p:nvSpPr>
          <p:cNvPr id="7" name="Slide Number Placeholder 6"/>
          <p:cNvSpPr txBox="1">
            <a:spLocks noGrp="1"/>
          </p:cNvSpPr>
          <p:nvPr>
            <p:ph type="sldNum" sz="quarter" idx="8"/>
          </p:nvPr>
        </p:nvSpPr>
        <p:spPr/>
        <p:txBody>
          <a:bodyPr/>
          <a:lstStyle>
            <a:lvl1pPr>
              <a:defRPr/>
            </a:lvl1pPr>
          </a:lstStyle>
          <a:p>
            <a:pPr lvl="0"/>
            <a:fld id="{71A1DF4F-3CFF-4A0B-9507-8849F8B6989D}" type="slidenum">
              <a:t>‹#›</a:t>
            </a:fld>
            <a:endParaRPr lang="en-IN"/>
          </a:p>
        </p:txBody>
      </p:sp>
    </p:spTree>
    <p:extLst>
      <p:ext uri="{BB962C8B-B14F-4D97-AF65-F5344CB8AC3E}">
        <p14:creationId xmlns:p14="http://schemas.microsoft.com/office/powerpoint/2010/main" val="1565161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7"/>
          </p:nvPr>
        </p:nvSpPr>
        <p:spPr/>
        <p:txBody>
          <a:bodyPr/>
          <a:lstStyle>
            <a:lvl1pPr>
              <a:defRPr/>
            </a:lvl1pPr>
          </a:lstStyle>
          <a:p>
            <a:pPr lvl="0"/>
            <a:r>
              <a:rPr lang="en-US"/>
              <a:t>5 DECEMBER 09</a:t>
            </a:r>
          </a:p>
        </p:txBody>
      </p:sp>
      <p:sp>
        <p:nvSpPr>
          <p:cNvPr id="5" name="Footer Placeholder 4"/>
          <p:cNvSpPr txBox="1">
            <a:spLocks noGrp="1"/>
          </p:cNvSpPr>
          <p:nvPr>
            <p:ph type="ftr" sz="quarter" idx="9"/>
          </p:nvPr>
        </p:nvSpPr>
        <p:spPr/>
        <p:txBody>
          <a:bodyPr/>
          <a:lstStyle>
            <a:lvl1pPr>
              <a:defRPr/>
            </a:lvl1pPr>
          </a:lstStyle>
          <a:p>
            <a:pPr lvl="0"/>
            <a:r>
              <a:rPr lang="en-US"/>
              <a:t>www.afterschool.tk</a:t>
            </a:r>
          </a:p>
        </p:txBody>
      </p:sp>
      <p:sp>
        <p:nvSpPr>
          <p:cNvPr id="6" name="Slide Number Placeholder 5"/>
          <p:cNvSpPr txBox="1">
            <a:spLocks noGrp="1"/>
          </p:cNvSpPr>
          <p:nvPr>
            <p:ph type="sldNum" sz="quarter" idx="8"/>
          </p:nvPr>
        </p:nvSpPr>
        <p:spPr/>
        <p:txBody>
          <a:bodyPr/>
          <a:lstStyle>
            <a:lvl1pPr>
              <a:defRPr/>
            </a:lvl1pPr>
          </a:lstStyle>
          <a:p>
            <a:pPr lvl="0"/>
            <a:fld id="{2CAAC0A2-2887-4D16-8FDC-A07530E2A31B}" type="slidenum">
              <a:t>‹#›</a:t>
            </a:fld>
            <a:endParaRPr lang="en-US"/>
          </a:p>
        </p:txBody>
      </p:sp>
    </p:spTree>
    <p:extLst>
      <p:ext uri="{BB962C8B-B14F-4D97-AF65-F5344CB8AC3E}">
        <p14:creationId xmlns:p14="http://schemas.microsoft.com/office/powerpoint/2010/main" val="2136140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lang="en-US" sz="2000" b="1"/>
            </a:lvl1pPr>
          </a:lstStyle>
          <a:p>
            <a:pPr lvl="0"/>
            <a:r>
              <a:rPr lang="en-US"/>
              <a:t>Click to edit Master title style</a:t>
            </a:r>
            <a:endParaRPr lang="en-IN"/>
          </a:p>
        </p:txBody>
      </p:sp>
      <p:sp>
        <p:nvSpPr>
          <p:cNvPr id="3" name="Picture Placeholder 2"/>
          <p:cNvSpPr txBox="1">
            <a:spLocks noGrp="1"/>
          </p:cNvSpPr>
          <p:nvPr>
            <p:ph type="pic" idx="1"/>
          </p:nvPr>
        </p:nvSpPr>
        <p:spPr>
          <a:xfrm>
            <a:off x="1792288" y="612776"/>
            <a:ext cx="5486400" cy="4114800"/>
          </a:xfrm>
        </p:spPr>
        <p:txBody>
          <a:bodyPr/>
          <a:lstStyle>
            <a:lvl1pPr marL="0" indent="0">
              <a:buNone/>
              <a:tabLst>
                <a:tab pos="914043" algn="l"/>
                <a:tab pos="1828443" algn="l"/>
                <a:tab pos="2742843" algn="l"/>
                <a:tab pos="3657243" algn="l"/>
                <a:tab pos="4571643" algn="l"/>
                <a:tab pos="5486043" algn="l"/>
                <a:tab pos="6400443" algn="l"/>
                <a:tab pos="7314843" algn="l"/>
                <a:tab pos="8229243" algn="l"/>
                <a:tab pos="9143643" algn="l"/>
                <a:tab pos="10058043" algn="l"/>
              </a:tabLst>
              <a:defRPr lang="en-IN"/>
            </a:lvl1pPr>
          </a:lstStyle>
          <a:p>
            <a:pPr lvl="0"/>
            <a:endParaRPr lang="en-IN"/>
          </a:p>
        </p:txBody>
      </p:sp>
      <p:sp>
        <p:nvSpPr>
          <p:cNvPr id="4" name="Text Placeholder 3"/>
          <p:cNvSpPr txBox="1">
            <a:spLocks noGrp="1"/>
          </p:cNvSpPr>
          <p:nvPr>
            <p:ph type="body" idx="2"/>
          </p:nvPr>
        </p:nvSpPr>
        <p:spPr>
          <a:xfrm>
            <a:off x="1792288" y="5367335"/>
            <a:ext cx="5486400" cy="804864"/>
          </a:xfrm>
        </p:spPr>
        <p:txBody>
          <a:bodyPr/>
          <a:lstStyle>
            <a:lvl1pPr marL="0" indent="0">
              <a:buNone/>
              <a:tabLst>
                <a:tab pos="914043" algn="l"/>
                <a:tab pos="1828443" algn="l"/>
                <a:tab pos="2742843" algn="l"/>
                <a:tab pos="3657243" algn="l"/>
                <a:tab pos="4571643" algn="l"/>
                <a:tab pos="5486043" algn="l"/>
                <a:tab pos="6400443" algn="l"/>
                <a:tab pos="7314843" algn="l"/>
                <a:tab pos="8229243" algn="l"/>
                <a:tab pos="9143643" algn="l"/>
                <a:tab pos="10058043" algn="l"/>
              </a:tabLst>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IN"/>
          </a:p>
        </p:txBody>
      </p:sp>
      <p:sp>
        <p:nvSpPr>
          <p:cNvPr id="6" name="Footer Placeholder 5"/>
          <p:cNvSpPr txBox="1">
            <a:spLocks noGrp="1"/>
          </p:cNvSpPr>
          <p:nvPr>
            <p:ph type="ftr" sz="quarter" idx="9"/>
          </p:nvPr>
        </p:nvSpPr>
        <p:spPr/>
        <p:txBody>
          <a:bodyPr/>
          <a:lstStyle>
            <a:lvl1pPr>
              <a:defRPr/>
            </a:lvl1pPr>
          </a:lstStyle>
          <a:p>
            <a:pPr lvl="0"/>
            <a:endParaRPr lang="en-IN"/>
          </a:p>
        </p:txBody>
      </p:sp>
      <p:sp>
        <p:nvSpPr>
          <p:cNvPr id="7" name="Slide Number Placeholder 6"/>
          <p:cNvSpPr txBox="1">
            <a:spLocks noGrp="1"/>
          </p:cNvSpPr>
          <p:nvPr>
            <p:ph type="sldNum" sz="quarter" idx="8"/>
          </p:nvPr>
        </p:nvSpPr>
        <p:spPr/>
        <p:txBody>
          <a:bodyPr/>
          <a:lstStyle>
            <a:lvl1pPr>
              <a:defRPr/>
            </a:lvl1pPr>
          </a:lstStyle>
          <a:p>
            <a:pPr lvl="0"/>
            <a:fld id="{F33AC759-8F4F-4687-BDA2-14A345A842FA}" type="slidenum">
              <a:t>‹#›</a:t>
            </a:fld>
            <a:endParaRPr lang="en-IN"/>
          </a:p>
        </p:txBody>
      </p:sp>
    </p:spTree>
    <p:extLst>
      <p:ext uri="{BB962C8B-B14F-4D97-AF65-F5344CB8AC3E}">
        <p14:creationId xmlns:p14="http://schemas.microsoft.com/office/powerpoint/2010/main" val="2196275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3D48F98B-870C-450C-A83C-5B532C8BDF0E}" type="slidenum">
              <a:t>‹#›</a:t>
            </a:fld>
            <a:endParaRPr lang="en-IN"/>
          </a:p>
        </p:txBody>
      </p:sp>
    </p:spTree>
    <p:extLst>
      <p:ext uri="{BB962C8B-B14F-4D97-AF65-F5344CB8AC3E}">
        <p14:creationId xmlns:p14="http://schemas.microsoft.com/office/powerpoint/2010/main" val="425053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1604964"/>
            <a:ext cx="2057400" cy="4525959"/>
          </a:xfrm>
        </p:spPr>
        <p:txBody>
          <a:bodyPr vert="eaVert"/>
          <a:lstStyle>
            <a:lvl1pPr>
              <a:defRPr lang="en-US"/>
            </a:lvl1pPr>
          </a:lstStyle>
          <a:p>
            <a:pPr lvl="0"/>
            <a:r>
              <a:rPr lang="en-US"/>
              <a:t>Click to edit Master title style</a:t>
            </a:r>
            <a:endParaRPr lang="en-IN"/>
          </a:p>
        </p:txBody>
      </p:sp>
      <p:sp>
        <p:nvSpPr>
          <p:cNvPr id="3" name="Vertical Text Placeholder 2"/>
          <p:cNvSpPr txBox="1">
            <a:spLocks noGrp="1"/>
          </p:cNvSpPr>
          <p:nvPr>
            <p:ph type="body" orient="vert" idx="1"/>
          </p:nvPr>
        </p:nvSpPr>
        <p:spPr>
          <a:xfrm>
            <a:off x="457200" y="1604964"/>
            <a:ext cx="6019796" cy="452595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26D98A25-71A0-464F-A1F4-5551285CF9B3}" type="slidenum">
              <a:t>‹#›</a:t>
            </a:fld>
            <a:endParaRPr lang="en-IN"/>
          </a:p>
        </p:txBody>
      </p:sp>
    </p:spTree>
    <p:extLst>
      <p:ext uri="{BB962C8B-B14F-4D97-AF65-F5344CB8AC3E}">
        <p14:creationId xmlns:p14="http://schemas.microsoft.com/office/powerpoint/2010/main" val="1005445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lang="en-US" sz="4000" b="1" cap="all"/>
            </a:lvl1pPr>
          </a:lstStyle>
          <a:p>
            <a:pPr lvl="0"/>
            <a:r>
              <a:rPr lang="en-US"/>
              <a:t>Click to edit Master title style</a:t>
            </a:r>
            <a:endParaRPr lang="en-IN"/>
          </a:p>
        </p:txBody>
      </p:sp>
      <p:sp>
        <p:nvSpPr>
          <p:cNvPr id="3" name="Text Placeholder 2"/>
          <p:cNvSpPr txBox="1">
            <a:spLocks noGrp="1"/>
          </p:cNvSpPr>
          <p:nvPr>
            <p:ph type="body" idx="1"/>
          </p:nvPr>
        </p:nvSpPr>
        <p:spPr>
          <a:xfrm>
            <a:off x="722311" y="2906713"/>
            <a:ext cx="7772400" cy="1500182"/>
          </a:xfrm>
        </p:spPr>
        <p:txBody>
          <a:bodyPr anchor="b"/>
          <a:lstStyle>
            <a:lvl1pPr marL="0" indent="0">
              <a:buNone/>
              <a:tabLst>
                <a:tab pos="914043" algn="l"/>
                <a:tab pos="1828443" algn="l"/>
                <a:tab pos="2742843" algn="l"/>
                <a:tab pos="3657243" algn="l"/>
                <a:tab pos="4571643" algn="l"/>
                <a:tab pos="5486043" algn="l"/>
                <a:tab pos="6400443" algn="l"/>
                <a:tab pos="7314843" algn="l"/>
                <a:tab pos="8229243" algn="l"/>
                <a:tab pos="9143643" algn="l"/>
                <a:tab pos="10058043" algn="l"/>
              </a:tabLst>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r>
              <a:rPr lang="en-US"/>
              <a:t>5 DECEMBER 09</a:t>
            </a:r>
          </a:p>
        </p:txBody>
      </p:sp>
      <p:sp>
        <p:nvSpPr>
          <p:cNvPr id="5" name="Footer Placeholder 4"/>
          <p:cNvSpPr txBox="1">
            <a:spLocks noGrp="1"/>
          </p:cNvSpPr>
          <p:nvPr>
            <p:ph type="ftr" sz="quarter" idx="9"/>
          </p:nvPr>
        </p:nvSpPr>
        <p:spPr/>
        <p:txBody>
          <a:bodyPr/>
          <a:lstStyle>
            <a:lvl1pPr>
              <a:defRPr/>
            </a:lvl1pPr>
          </a:lstStyle>
          <a:p>
            <a:pPr lvl="0"/>
            <a:r>
              <a:rPr lang="en-US"/>
              <a:t>www.afterschool.tk</a:t>
            </a:r>
          </a:p>
        </p:txBody>
      </p:sp>
      <p:sp>
        <p:nvSpPr>
          <p:cNvPr id="6" name="Slide Number Placeholder 5"/>
          <p:cNvSpPr txBox="1">
            <a:spLocks noGrp="1"/>
          </p:cNvSpPr>
          <p:nvPr>
            <p:ph type="sldNum" sz="quarter" idx="8"/>
          </p:nvPr>
        </p:nvSpPr>
        <p:spPr/>
        <p:txBody>
          <a:bodyPr/>
          <a:lstStyle>
            <a:lvl1pPr>
              <a:defRPr/>
            </a:lvl1pPr>
          </a:lstStyle>
          <a:p>
            <a:pPr lvl="0"/>
            <a:fld id="{00D9CA9C-B4DE-4714-9C3C-7BD7B33E0BFF}" type="slidenum">
              <a:t>‹#›</a:t>
            </a:fld>
            <a:endParaRPr lang="en-US"/>
          </a:p>
        </p:txBody>
      </p:sp>
    </p:spTree>
    <p:extLst>
      <p:ext uri="{BB962C8B-B14F-4D97-AF65-F5344CB8AC3E}">
        <p14:creationId xmlns:p14="http://schemas.microsoft.com/office/powerpoint/2010/main" val="221671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p:cNvSpPr txBox="1">
            <a:spLocks noGrp="1"/>
          </p:cNvSpPr>
          <p:nvPr>
            <p:ph idx="1"/>
          </p:nvPr>
        </p:nvSpPr>
        <p:spPr>
          <a:xfrm>
            <a:off x="685800" y="1981203"/>
            <a:ext cx="3810003" cy="411480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txBox="1">
            <a:spLocks noGrp="1"/>
          </p:cNvSpPr>
          <p:nvPr>
            <p:ph idx="2"/>
          </p:nvPr>
        </p:nvSpPr>
        <p:spPr>
          <a:xfrm>
            <a:off x="4648196" y="1981203"/>
            <a:ext cx="3810003" cy="411480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txBox="1">
            <a:spLocks noGrp="1"/>
          </p:cNvSpPr>
          <p:nvPr>
            <p:ph type="dt" sz="half" idx="7"/>
          </p:nvPr>
        </p:nvSpPr>
        <p:spPr/>
        <p:txBody>
          <a:bodyPr/>
          <a:lstStyle>
            <a:lvl1pPr>
              <a:defRPr/>
            </a:lvl1pPr>
          </a:lstStyle>
          <a:p>
            <a:pPr lvl="0"/>
            <a:r>
              <a:rPr lang="en-US"/>
              <a:t>5 DECEMBER 09</a:t>
            </a:r>
          </a:p>
        </p:txBody>
      </p:sp>
      <p:sp>
        <p:nvSpPr>
          <p:cNvPr id="6" name="Footer Placeholder 5"/>
          <p:cNvSpPr txBox="1">
            <a:spLocks noGrp="1"/>
          </p:cNvSpPr>
          <p:nvPr>
            <p:ph type="ftr" sz="quarter" idx="9"/>
          </p:nvPr>
        </p:nvSpPr>
        <p:spPr/>
        <p:txBody>
          <a:bodyPr/>
          <a:lstStyle>
            <a:lvl1pPr>
              <a:defRPr/>
            </a:lvl1pPr>
          </a:lstStyle>
          <a:p>
            <a:pPr lvl="0"/>
            <a:r>
              <a:rPr lang="en-US"/>
              <a:t>www.afterschool.tk</a:t>
            </a:r>
          </a:p>
        </p:txBody>
      </p:sp>
      <p:sp>
        <p:nvSpPr>
          <p:cNvPr id="7" name="Slide Number Placeholder 6"/>
          <p:cNvSpPr txBox="1">
            <a:spLocks noGrp="1"/>
          </p:cNvSpPr>
          <p:nvPr>
            <p:ph type="sldNum" sz="quarter" idx="8"/>
          </p:nvPr>
        </p:nvSpPr>
        <p:spPr/>
        <p:txBody>
          <a:bodyPr/>
          <a:lstStyle>
            <a:lvl1pPr>
              <a:defRPr/>
            </a:lvl1pPr>
          </a:lstStyle>
          <a:p>
            <a:pPr lvl="0"/>
            <a:fld id="{710A1D02-CDB7-48D9-AEAB-DA09E28F4F41}" type="slidenum">
              <a:t>‹#›</a:t>
            </a:fld>
            <a:endParaRPr lang="en-US"/>
          </a:p>
        </p:txBody>
      </p:sp>
    </p:spTree>
    <p:extLst>
      <p:ext uri="{BB962C8B-B14F-4D97-AF65-F5344CB8AC3E}">
        <p14:creationId xmlns:p14="http://schemas.microsoft.com/office/powerpoint/2010/main" val="1186191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4640"/>
            <a:ext cx="8229600" cy="1143000"/>
          </a:xfrm>
        </p:spPr>
        <p:txBody>
          <a:bodyPr/>
          <a:lstStyle>
            <a:lvl1pPr>
              <a:defRPr lang="en-US"/>
            </a:lvl1pPr>
          </a:lstStyle>
          <a:p>
            <a:pPr lvl="0"/>
            <a:r>
              <a:rPr lang="en-US"/>
              <a:t>Click to edit Master title style</a:t>
            </a:r>
            <a:endParaRPr lang="en-IN"/>
          </a:p>
        </p:txBody>
      </p:sp>
      <p:sp>
        <p:nvSpPr>
          <p:cNvPr id="3" name="Text Placeholder 2"/>
          <p:cNvSpPr txBox="1">
            <a:spLocks noGrp="1"/>
          </p:cNvSpPr>
          <p:nvPr>
            <p:ph type="body" idx="1"/>
          </p:nvPr>
        </p:nvSpPr>
        <p:spPr>
          <a:xfrm>
            <a:off x="457200" y="1535113"/>
            <a:ext cx="4040184" cy="639759"/>
          </a:xfrm>
        </p:spPr>
        <p:txBody>
          <a:bodyPr anchor="b"/>
          <a:lstStyle>
            <a:lvl1pPr marL="0" indent="0">
              <a:buNone/>
              <a:tabLst>
                <a:tab pos="914043" algn="l"/>
                <a:tab pos="1828443" algn="l"/>
                <a:tab pos="2742843" algn="l"/>
                <a:tab pos="3657243" algn="l"/>
                <a:tab pos="4571643" algn="l"/>
                <a:tab pos="5486043" algn="l"/>
                <a:tab pos="6400443" algn="l"/>
                <a:tab pos="7314843" algn="l"/>
                <a:tab pos="8229243" algn="l"/>
                <a:tab pos="9143643" algn="l"/>
                <a:tab pos="10058043" algn="l"/>
              </a:tabLst>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txBox="1">
            <a:spLocks noGrp="1"/>
          </p:cNvSpPr>
          <p:nvPr>
            <p:ph type="body" idx="3"/>
          </p:nvPr>
        </p:nvSpPr>
        <p:spPr>
          <a:xfrm>
            <a:off x="4645023" y="1535113"/>
            <a:ext cx="4041776" cy="639759"/>
          </a:xfrm>
        </p:spPr>
        <p:txBody>
          <a:bodyPr anchor="b"/>
          <a:lstStyle>
            <a:lvl1pPr marL="0" indent="0">
              <a:buNone/>
              <a:tabLst>
                <a:tab pos="914043" algn="l"/>
                <a:tab pos="1828443" algn="l"/>
                <a:tab pos="2742843" algn="l"/>
                <a:tab pos="3657243" algn="l"/>
                <a:tab pos="4571643" algn="l"/>
                <a:tab pos="5486043" algn="l"/>
                <a:tab pos="6400443" algn="l"/>
                <a:tab pos="7314843" algn="l"/>
                <a:tab pos="8229243" algn="l"/>
                <a:tab pos="9143643" algn="l"/>
                <a:tab pos="10058043" algn="l"/>
              </a:tabLst>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txBox="1">
            <a:spLocks noGrp="1"/>
          </p:cNvSpPr>
          <p:nvPr>
            <p:ph type="dt" sz="half" idx="7"/>
          </p:nvPr>
        </p:nvSpPr>
        <p:spPr/>
        <p:txBody>
          <a:bodyPr/>
          <a:lstStyle>
            <a:lvl1pPr>
              <a:defRPr/>
            </a:lvl1pPr>
          </a:lstStyle>
          <a:p>
            <a:pPr lvl="0"/>
            <a:r>
              <a:rPr lang="en-US"/>
              <a:t>5 DECEMBER 09</a:t>
            </a:r>
          </a:p>
        </p:txBody>
      </p:sp>
      <p:sp>
        <p:nvSpPr>
          <p:cNvPr id="8" name="Footer Placeholder 7"/>
          <p:cNvSpPr txBox="1">
            <a:spLocks noGrp="1"/>
          </p:cNvSpPr>
          <p:nvPr>
            <p:ph type="ftr" sz="quarter" idx="9"/>
          </p:nvPr>
        </p:nvSpPr>
        <p:spPr/>
        <p:txBody>
          <a:bodyPr/>
          <a:lstStyle>
            <a:lvl1pPr>
              <a:defRPr/>
            </a:lvl1pPr>
          </a:lstStyle>
          <a:p>
            <a:pPr lvl="0"/>
            <a:r>
              <a:rPr lang="en-US"/>
              <a:t>www.afterschool.tk</a:t>
            </a:r>
          </a:p>
        </p:txBody>
      </p:sp>
      <p:sp>
        <p:nvSpPr>
          <p:cNvPr id="9" name="Slide Number Placeholder 8"/>
          <p:cNvSpPr txBox="1">
            <a:spLocks noGrp="1"/>
          </p:cNvSpPr>
          <p:nvPr>
            <p:ph type="sldNum" sz="quarter" idx="8"/>
          </p:nvPr>
        </p:nvSpPr>
        <p:spPr/>
        <p:txBody>
          <a:bodyPr/>
          <a:lstStyle>
            <a:lvl1pPr>
              <a:defRPr/>
            </a:lvl1pPr>
          </a:lstStyle>
          <a:p>
            <a:pPr lvl="0"/>
            <a:fld id="{823F735B-5FA1-4868-AC1F-3D76C9228B62}" type="slidenum">
              <a:t>‹#›</a:t>
            </a:fld>
            <a:endParaRPr lang="en-US"/>
          </a:p>
        </p:txBody>
      </p:sp>
    </p:spTree>
    <p:extLst>
      <p:ext uri="{BB962C8B-B14F-4D97-AF65-F5344CB8AC3E}">
        <p14:creationId xmlns:p14="http://schemas.microsoft.com/office/powerpoint/2010/main" val="1075605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Date Placeholder 2"/>
          <p:cNvSpPr txBox="1">
            <a:spLocks noGrp="1"/>
          </p:cNvSpPr>
          <p:nvPr>
            <p:ph type="dt" sz="half" idx="7"/>
          </p:nvPr>
        </p:nvSpPr>
        <p:spPr/>
        <p:txBody>
          <a:bodyPr/>
          <a:lstStyle>
            <a:lvl1pPr>
              <a:defRPr/>
            </a:lvl1pPr>
          </a:lstStyle>
          <a:p>
            <a:pPr lvl="0"/>
            <a:r>
              <a:rPr lang="en-US"/>
              <a:t>5 DECEMBER 09</a:t>
            </a:r>
          </a:p>
        </p:txBody>
      </p:sp>
      <p:sp>
        <p:nvSpPr>
          <p:cNvPr id="4" name="Footer Placeholder 3"/>
          <p:cNvSpPr txBox="1">
            <a:spLocks noGrp="1"/>
          </p:cNvSpPr>
          <p:nvPr>
            <p:ph type="ftr" sz="quarter" idx="9"/>
          </p:nvPr>
        </p:nvSpPr>
        <p:spPr/>
        <p:txBody>
          <a:bodyPr/>
          <a:lstStyle>
            <a:lvl1pPr>
              <a:defRPr/>
            </a:lvl1pPr>
          </a:lstStyle>
          <a:p>
            <a:pPr lvl="0"/>
            <a:r>
              <a:rPr lang="en-US"/>
              <a:t>www.afterschool.tk</a:t>
            </a:r>
          </a:p>
        </p:txBody>
      </p:sp>
      <p:sp>
        <p:nvSpPr>
          <p:cNvPr id="5" name="Slide Number Placeholder 4"/>
          <p:cNvSpPr txBox="1">
            <a:spLocks noGrp="1"/>
          </p:cNvSpPr>
          <p:nvPr>
            <p:ph type="sldNum" sz="quarter" idx="8"/>
          </p:nvPr>
        </p:nvSpPr>
        <p:spPr/>
        <p:txBody>
          <a:bodyPr/>
          <a:lstStyle>
            <a:lvl1pPr>
              <a:defRPr/>
            </a:lvl1pPr>
          </a:lstStyle>
          <a:p>
            <a:pPr lvl="0"/>
            <a:fld id="{B661CD30-7000-41D7-89B0-121BAC6BFCAA}" type="slidenum">
              <a:t>‹#›</a:t>
            </a:fld>
            <a:endParaRPr lang="en-US"/>
          </a:p>
        </p:txBody>
      </p:sp>
    </p:spTree>
    <p:extLst>
      <p:ext uri="{BB962C8B-B14F-4D97-AF65-F5344CB8AC3E}">
        <p14:creationId xmlns:p14="http://schemas.microsoft.com/office/powerpoint/2010/main" val="2513398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r>
              <a:rPr lang="en-US"/>
              <a:t>5 DECEMBER 09</a:t>
            </a:r>
          </a:p>
        </p:txBody>
      </p:sp>
      <p:sp>
        <p:nvSpPr>
          <p:cNvPr id="3" name="Footer Placeholder 2"/>
          <p:cNvSpPr txBox="1">
            <a:spLocks noGrp="1"/>
          </p:cNvSpPr>
          <p:nvPr>
            <p:ph type="ftr" sz="quarter" idx="9"/>
          </p:nvPr>
        </p:nvSpPr>
        <p:spPr/>
        <p:txBody>
          <a:bodyPr/>
          <a:lstStyle>
            <a:lvl1pPr>
              <a:defRPr/>
            </a:lvl1pPr>
          </a:lstStyle>
          <a:p>
            <a:pPr lvl="0"/>
            <a:r>
              <a:rPr lang="en-US"/>
              <a:t>www.afterschool.tk</a:t>
            </a:r>
          </a:p>
        </p:txBody>
      </p:sp>
      <p:sp>
        <p:nvSpPr>
          <p:cNvPr id="4" name="Slide Number Placeholder 3"/>
          <p:cNvSpPr txBox="1">
            <a:spLocks noGrp="1"/>
          </p:cNvSpPr>
          <p:nvPr>
            <p:ph type="sldNum" sz="quarter" idx="8"/>
          </p:nvPr>
        </p:nvSpPr>
        <p:spPr/>
        <p:txBody>
          <a:bodyPr/>
          <a:lstStyle>
            <a:lvl1pPr>
              <a:defRPr/>
            </a:lvl1pPr>
          </a:lstStyle>
          <a:p>
            <a:pPr lvl="0"/>
            <a:fld id="{EFB65E1D-F299-4F14-86AB-8FC87F586C74}" type="slidenum">
              <a:t>‹#›</a:t>
            </a:fld>
            <a:endParaRPr lang="en-US"/>
          </a:p>
        </p:txBody>
      </p:sp>
    </p:spTree>
    <p:extLst>
      <p:ext uri="{BB962C8B-B14F-4D97-AF65-F5344CB8AC3E}">
        <p14:creationId xmlns:p14="http://schemas.microsoft.com/office/powerpoint/2010/main" val="2802938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lang="en-US" sz="2000" b="1"/>
            </a:lvl1pPr>
          </a:lstStyle>
          <a:p>
            <a:pPr lvl="0"/>
            <a:r>
              <a:rPr lang="en-US"/>
              <a:t>Click to edit Master title style</a:t>
            </a:r>
            <a:endParaRPr lang="en-IN"/>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txBox="1">
            <a:spLocks noGrp="1"/>
          </p:cNvSpPr>
          <p:nvPr>
            <p:ph type="body" idx="2"/>
          </p:nvPr>
        </p:nvSpPr>
        <p:spPr>
          <a:xfrm>
            <a:off x="457200" y="1435095"/>
            <a:ext cx="3008311" cy="4691064"/>
          </a:xfrm>
        </p:spPr>
        <p:txBody>
          <a:bodyPr/>
          <a:lstStyle>
            <a:lvl1pPr marL="0" indent="0">
              <a:buNone/>
              <a:tabLst>
                <a:tab pos="914043" algn="l"/>
                <a:tab pos="1828443" algn="l"/>
                <a:tab pos="2742843" algn="l"/>
                <a:tab pos="3657243" algn="l"/>
                <a:tab pos="4571643" algn="l"/>
                <a:tab pos="5486043" algn="l"/>
                <a:tab pos="6400443" algn="l"/>
                <a:tab pos="7314843" algn="l"/>
                <a:tab pos="8229243" algn="l"/>
                <a:tab pos="9143643" algn="l"/>
                <a:tab pos="10058043" algn="l"/>
              </a:tabLst>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r>
              <a:rPr lang="en-US"/>
              <a:t>5 DECEMBER 09</a:t>
            </a:r>
          </a:p>
        </p:txBody>
      </p:sp>
      <p:sp>
        <p:nvSpPr>
          <p:cNvPr id="6" name="Footer Placeholder 5"/>
          <p:cNvSpPr txBox="1">
            <a:spLocks noGrp="1"/>
          </p:cNvSpPr>
          <p:nvPr>
            <p:ph type="ftr" sz="quarter" idx="9"/>
          </p:nvPr>
        </p:nvSpPr>
        <p:spPr/>
        <p:txBody>
          <a:bodyPr/>
          <a:lstStyle>
            <a:lvl1pPr>
              <a:defRPr/>
            </a:lvl1pPr>
          </a:lstStyle>
          <a:p>
            <a:pPr lvl="0"/>
            <a:r>
              <a:rPr lang="en-US"/>
              <a:t>www.afterschool.tk</a:t>
            </a:r>
          </a:p>
        </p:txBody>
      </p:sp>
      <p:sp>
        <p:nvSpPr>
          <p:cNvPr id="7" name="Slide Number Placeholder 6"/>
          <p:cNvSpPr txBox="1">
            <a:spLocks noGrp="1"/>
          </p:cNvSpPr>
          <p:nvPr>
            <p:ph type="sldNum" sz="quarter" idx="8"/>
          </p:nvPr>
        </p:nvSpPr>
        <p:spPr/>
        <p:txBody>
          <a:bodyPr/>
          <a:lstStyle>
            <a:lvl1pPr>
              <a:defRPr/>
            </a:lvl1pPr>
          </a:lstStyle>
          <a:p>
            <a:pPr lvl="0"/>
            <a:fld id="{207CDE29-80B3-4DBB-9502-3AD3187E8553}" type="slidenum">
              <a:t>‹#›</a:t>
            </a:fld>
            <a:endParaRPr lang="en-US"/>
          </a:p>
        </p:txBody>
      </p:sp>
    </p:spTree>
    <p:extLst>
      <p:ext uri="{BB962C8B-B14F-4D97-AF65-F5344CB8AC3E}">
        <p14:creationId xmlns:p14="http://schemas.microsoft.com/office/powerpoint/2010/main" val="3199236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lang="en-US" sz="2000" b="1"/>
            </a:lvl1pPr>
          </a:lstStyle>
          <a:p>
            <a:pPr lvl="0"/>
            <a:r>
              <a:rPr lang="en-US"/>
              <a:t>Click to edit Master title style</a:t>
            </a:r>
            <a:endParaRPr lang="en-IN"/>
          </a:p>
        </p:txBody>
      </p:sp>
      <p:sp>
        <p:nvSpPr>
          <p:cNvPr id="3" name="Picture Placeholder 2"/>
          <p:cNvSpPr txBox="1">
            <a:spLocks noGrp="1"/>
          </p:cNvSpPr>
          <p:nvPr>
            <p:ph type="pic" idx="1"/>
          </p:nvPr>
        </p:nvSpPr>
        <p:spPr>
          <a:xfrm>
            <a:off x="1792288" y="612776"/>
            <a:ext cx="5486400" cy="4114800"/>
          </a:xfrm>
        </p:spPr>
        <p:txBody>
          <a:bodyPr/>
          <a:lstStyle>
            <a:lvl1pPr marL="0" indent="0">
              <a:buNone/>
              <a:tabLst>
                <a:tab pos="914043" algn="l"/>
                <a:tab pos="1828443" algn="l"/>
                <a:tab pos="2742843" algn="l"/>
                <a:tab pos="3657243" algn="l"/>
                <a:tab pos="4571643" algn="l"/>
                <a:tab pos="5486043" algn="l"/>
                <a:tab pos="6400443" algn="l"/>
                <a:tab pos="7314843" algn="l"/>
                <a:tab pos="8229243" algn="l"/>
                <a:tab pos="9143643" algn="l"/>
                <a:tab pos="10058043" algn="l"/>
              </a:tabLst>
              <a:defRPr lang="en-IN"/>
            </a:lvl1pPr>
          </a:lstStyle>
          <a:p>
            <a:pPr lvl="0"/>
            <a:endParaRPr lang="en-IN"/>
          </a:p>
        </p:txBody>
      </p:sp>
      <p:sp>
        <p:nvSpPr>
          <p:cNvPr id="4" name="Text Placeholder 3"/>
          <p:cNvSpPr txBox="1">
            <a:spLocks noGrp="1"/>
          </p:cNvSpPr>
          <p:nvPr>
            <p:ph type="body" idx="2"/>
          </p:nvPr>
        </p:nvSpPr>
        <p:spPr>
          <a:xfrm>
            <a:off x="1792288" y="5367335"/>
            <a:ext cx="5486400" cy="804864"/>
          </a:xfrm>
        </p:spPr>
        <p:txBody>
          <a:bodyPr/>
          <a:lstStyle>
            <a:lvl1pPr marL="0" indent="0">
              <a:buNone/>
              <a:tabLst>
                <a:tab pos="914043" algn="l"/>
                <a:tab pos="1828443" algn="l"/>
                <a:tab pos="2742843" algn="l"/>
                <a:tab pos="3657243" algn="l"/>
                <a:tab pos="4571643" algn="l"/>
                <a:tab pos="5486043" algn="l"/>
                <a:tab pos="6400443" algn="l"/>
                <a:tab pos="7314843" algn="l"/>
                <a:tab pos="8229243" algn="l"/>
                <a:tab pos="9143643" algn="l"/>
                <a:tab pos="10058043" algn="l"/>
              </a:tabLst>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r>
              <a:rPr lang="en-US"/>
              <a:t>5 DECEMBER 09</a:t>
            </a:r>
          </a:p>
        </p:txBody>
      </p:sp>
      <p:sp>
        <p:nvSpPr>
          <p:cNvPr id="6" name="Footer Placeholder 5"/>
          <p:cNvSpPr txBox="1">
            <a:spLocks noGrp="1"/>
          </p:cNvSpPr>
          <p:nvPr>
            <p:ph type="ftr" sz="quarter" idx="9"/>
          </p:nvPr>
        </p:nvSpPr>
        <p:spPr/>
        <p:txBody>
          <a:bodyPr/>
          <a:lstStyle>
            <a:lvl1pPr>
              <a:defRPr/>
            </a:lvl1pPr>
          </a:lstStyle>
          <a:p>
            <a:pPr lvl="0"/>
            <a:r>
              <a:rPr lang="en-US"/>
              <a:t>www.afterschool.tk</a:t>
            </a:r>
          </a:p>
        </p:txBody>
      </p:sp>
      <p:sp>
        <p:nvSpPr>
          <p:cNvPr id="7" name="Slide Number Placeholder 6"/>
          <p:cNvSpPr txBox="1">
            <a:spLocks noGrp="1"/>
          </p:cNvSpPr>
          <p:nvPr>
            <p:ph type="sldNum" sz="quarter" idx="8"/>
          </p:nvPr>
        </p:nvSpPr>
        <p:spPr/>
        <p:txBody>
          <a:bodyPr/>
          <a:lstStyle>
            <a:lvl1pPr>
              <a:defRPr/>
            </a:lvl1pPr>
          </a:lstStyle>
          <a:p>
            <a:pPr lvl="0"/>
            <a:fld id="{E56729B4-A96A-430D-85C4-CB4AEBEE92B0}" type="slidenum">
              <a:t>‹#›</a:t>
            </a:fld>
            <a:endParaRPr lang="en-US"/>
          </a:p>
        </p:txBody>
      </p:sp>
    </p:spTree>
    <p:extLst>
      <p:ext uri="{BB962C8B-B14F-4D97-AF65-F5344CB8AC3E}">
        <p14:creationId xmlns:p14="http://schemas.microsoft.com/office/powerpoint/2010/main" val="370094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85800" y="609118"/>
            <a:ext cx="7772400" cy="1143356"/>
          </a:xfrm>
          <a:prstGeom prst="rect">
            <a:avLst/>
          </a:prstGeom>
          <a:noFill/>
          <a:ln>
            <a:noFill/>
          </a:ln>
        </p:spPr>
        <p:txBody>
          <a:bodyPr vert="horz" wrap="square" lIns="0" tIns="0" rIns="0" bIns="0" anchor="ctr" anchorCtr="1" compatLnSpc="1"/>
          <a:lstStyle/>
          <a:p>
            <a:pPr lvl="0"/>
            <a:endParaRPr lang="en-IN"/>
          </a:p>
        </p:txBody>
      </p:sp>
      <p:sp>
        <p:nvSpPr>
          <p:cNvPr id="3" name="Text Placeholder 2"/>
          <p:cNvSpPr txBox="1">
            <a:spLocks noGrp="1"/>
          </p:cNvSpPr>
          <p:nvPr>
            <p:ph type="body" idx="1"/>
          </p:nvPr>
        </p:nvSpPr>
        <p:spPr>
          <a:xfrm>
            <a:off x="685800" y="1981084"/>
            <a:ext cx="7772400" cy="4115156"/>
          </a:xfrm>
          <a:prstGeom prst="rect">
            <a:avLst/>
          </a:prstGeom>
          <a:noFill/>
          <a:ln>
            <a:noFill/>
          </a:ln>
        </p:spPr>
        <p:txBody>
          <a:bodyPr vert="horz" wrap="square" lIns="0" tIns="0" rIns="0" bIns="0"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2"/>
          </p:nvPr>
        </p:nvSpPr>
        <p:spPr>
          <a:xfrm>
            <a:off x="685800" y="6248515"/>
            <a:ext cx="1905115" cy="457556"/>
          </a:xfrm>
          <a:prstGeom prst="rect">
            <a:avLst/>
          </a:prstGeom>
          <a:noFill/>
          <a:ln>
            <a:noFill/>
          </a:ln>
        </p:spPr>
        <p:txBody>
          <a:bodyPr vert="horz" wrap="none" lIns="90004" tIns="46798" rIns="90004" bIns="46798" anchor="t" anchorCtr="0" compatLnSpc="1"/>
          <a:lstStyle>
            <a:lvl1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400" b="0" i="0" u="none" strike="noStrike" kern="1200" cap="none" spc="0" baseline="0">
                <a:solidFill>
                  <a:srgbClr val="000000"/>
                </a:solidFill>
                <a:uFillTx/>
                <a:latin typeface="Times New Roman" pitchFamily="18"/>
                <a:ea typeface="DejaVu Sans" pitchFamily="2"/>
                <a:cs typeface="DejaVu Sans" pitchFamily="2"/>
              </a:defRPr>
            </a:lvl1pPr>
          </a:lstStyle>
          <a:p>
            <a:pPr lvl="0"/>
            <a:r>
              <a:rPr lang="en-US"/>
              <a:t>5 DECEMBER 09</a:t>
            </a:r>
          </a:p>
        </p:txBody>
      </p:sp>
      <p:sp>
        <p:nvSpPr>
          <p:cNvPr id="5" name="Footer Placeholder 4"/>
          <p:cNvSpPr txBox="1">
            <a:spLocks noGrp="1"/>
          </p:cNvSpPr>
          <p:nvPr>
            <p:ph type="ftr" sz="quarter" idx="3"/>
          </p:nvPr>
        </p:nvSpPr>
        <p:spPr>
          <a:xfrm>
            <a:off x="3124075" y="6248515"/>
            <a:ext cx="2895840" cy="457556"/>
          </a:xfrm>
          <a:prstGeom prst="rect">
            <a:avLst/>
          </a:prstGeom>
          <a:noFill/>
          <a:ln>
            <a:noFill/>
          </a:ln>
        </p:spPr>
        <p:txBody>
          <a:bodyPr vert="horz" wrap="none" lIns="90004" tIns="46798" rIns="90004" bIns="46798" anchor="t" anchorCtr="1" compatLnSpc="1"/>
          <a:lstStyle>
            <a:lvl1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400" b="0" i="0" u="none" strike="noStrike" kern="1200" cap="none" spc="0" baseline="0">
                <a:solidFill>
                  <a:srgbClr val="000000"/>
                </a:solidFill>
                <a:uFillTx/>
                <a:latin typeface="Times New Roman" pitchFamily="18"/>
                <a:ea typeface="DejaVu Sans" pitchFamily="2"/>
                <a:cs typeface="DejaVu Sans" pitchFamily="2"/>
              </a:defRPr>
            </a:lvl1pPr>
          </a:lstStyle>
          <a:p>
            <a:pPr lvl="0"/>
            <a:r>
              <a:rPr lang="en-US"/>
              <a:t>www.afterschool.tk</a:t>
            </a:r>
          </a:p>
        </p:txBody>
      </p:sp>
      <p:sp>
        <p:nvSpPr>
          <p:cNvPr id="6" name="Slide Number Placeholder 5"/>
          <p:cNvSpPr txBox="1">
            <a:spLocks noGrp="1"/>
          </p:cNvSpPr>
          <p:nvPr>
            <p:ph type="sldNum" sz="quarter" idx="4"/>
          </p:nvPr>
        </p:nvSpPr>
        <p:spPr>
          <a:xfrm>
            <a:off x="6553084" y="6248515"/>
            <a:ext cx="1905115" cy="457556"/>
          </a:xfrm>
          <a:prstGeom prst="rect">
            <a:avLst/>
          </a:prstGeom>
          <a:noFill/>
          <a:ln>
            <a:noFill/>
          </a:ln>
        </p:spPr>
        <p:txBody>
          <a:bodyPr vert="horz" wrap="none" lIns="90004" tIns="46798" rIns="90004" bIns="46798" anchor="t" anchorCtr="0" compatLnSpc="1"/>
          <a:lstStyle>
            <a:lvl1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400" b="0" i="0" u="none" strike="noStrike" kern="1200" cap="none" spc="0" baseline="0">
                <a:solidFill>
                  <a:srgbClr val="000000"/>
                </a:solidFill>
                <a:uFillTx/>
                <a:latin typeface="Times New Roman" pitchFamily="18"/>
                <a:ea typeface="DejaVu Sans" pitchFamily="2"/>
                <a:cs typeface="DejaVu Sans" pitchFamily="2"/>
              </a:defRPr>
            </a:lvl1pPr>
          </a:lstStyle>
          <a:p>
            <a:pPr lvl="0"/>
            <a:fld id="{FD0B888E-299D-45E1-B5DE-69C6A039077E}" type="slidenum">
              <a:t>‹#›</a:t>
            </a:fld>
            <a:endParaRPr lang="en-US"/>
          </a:p>
        </p:txBody>
      </p:sp>
      <p:pic>
        <p:nvPicPr>
          <p:cNvPr id="7" name="Picture 6"/>
          <p:cNvPicPr>
            <a:picLocks noChangeAspect="1"/>
          </p:cNvPicPr>
          <p:nvPr/>
        </p:nvPicPr>
        <p:blipFill>
          <a:blip r:embed="rId13">
            <a:lum/>
            <a:alphaModFix/>
          </a:blip>
          <a:srcRect/>
          <a:stretch>
            <a:fillRect/>
          </a:stretch>
        </p:blipFill>
        <p:spPr>
          <a:xfrm>
            <a:off x="8420398" y="0"/>
            <a:ext cx="723601" cy="390238"/>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IN" sz="4400" b="0" i="0" u="none" strike="noStrike" kern="0" cap="none" spc="0" baseline="0">
          <a:solidFill>
            <a:srgbClr val="000000"/>
          </a:solidFill>
          <a:uFillTx/>
          <a:latin typeface="Times New Roman" pitchFamily="18"/>
        </a:defRPr>
      </a:lvl1pPr>
    </p:titleStyle>
    <p:bodyStyle>
      <a:lvl1pPr marL="342717" marR="0" lvl="0" indent="-342717" algn="l" defTabSz="914400" rtl="0" fontAlgn="auto" hangingPunct="1">
        <a:lnSpc>
          <a:spcPct val="100000"/>
        </a:lnSpc>
        <a:spcBef>
          <a:spcPts val="800"/>
        </a:spcBef>
        <a:spcAft>
          <a:spcPts val="0"/>
        </a:spcAft>
        <a:buClr>
          <a:srgbClr val="000000"/>
        </a:buClr>
        <a:buSzPct val="100000"/>
        <a:buFont typeface="Times New Roman" pitchFamily="18"/>
        <a:buChar char="•"/>
        <a:tabLst>
          <a:tab pos="914034" algn="l"/>
          <a:tab pos="1828434" algn="l"/>
          <a:tab pos="2742834" algn="l"/>
          <a:tab pos="3657234" algn="l"/>
          <a:tab pos="4571634" algn="l"/>
          <a:tab pos="5486034" algn="l"/>
          <a:tab pos="6400434" algn="l"/>
          <a:tab pos="7314834" algn="l"/>
          <a:tab pos="8229234" algn="l"/>
          <a:tab pos="9143634" algn="l"/>
          <a:tab pos="10058034" algn="l"/>
        </a:tabLst>
        <a:defRPr lang="en-US" sz="3200" b="0" i="0" u="none" strike="noStrike" kern="0" cap="none" spc="0" baseline="0">
          <a:solidFill>
            <a:srgbClr val="000000"/>
          </a:solidFill>
          <a:uFillTx/>
          <a:latin typeface="Times New Roman" pitchFamily="18"/>
          <a:ea typeface="DejaVu Sans" pitchFamily="2"/>
          <a:cs typeface="DejaVu Sans" pitchFamily="2"/>
        </a:defRPr>
      </a:lvl1pPr>
      <a:lvl2pPr marL="742675" marR="0" lvl="1" indent="-285475" algn="l" defTabSz="914400" rtl="0" fontAlgn="auto" hangingPunct="1">
        <a:lnSpc>
          <a:spcPct val="100000"/>
        </a:lnSpc>
        <a:spcBef>
          <a:spcPts val="695"/>
        </a:spcBef>
        <a:spcAft>
          <a:spcPts val="0"/>
        </a:spcAft>
        <a:buClr>
          <a:srgbClr val="000000"/>
        </a:buClr>
        <a:buSzPct val="100000"/>
        <a:buFont typeface="Times New Roman" pitchFamily="18"/>
        <a:buChar char="–"/>
        <a:tabLst>
          <a:tab pos="914033" algn="l"/>
          <a:tab pos="1828433" algn="l"/>
          <a:tab pos="2742833" algn="l"/>
          <a:tab pos="3657233" algn="l"/>
          <a:tab pos="4571633" algn="l"/>
          <a:tab pos="5486033" algn="l"/>
          <a:tab pos="6400433" algn="l"/>
          <a:tab pos="7314833" algn="l"/>
          <a:tab pos="8229233" algn="l"/>
          <a:tab pos="9143633" algn="l"/>
          <a:tab pos="10058033" algn="l"/>
        </a:tabLst>
        <a:defRPr lang="en-US" sz="2800" b="0" i="0" u="none" strike="noStrike" kern="0" cap="none" spc="0" baseline="0">
          <a:solidFill>
            <a:srgbClr val="000000"/>
          </a:solidFill>
          <a:uFillTx/>
          <a:latin typeface="Times New Roman" pitchFamily="18"/>
          <a:ea typeface="DejaVu Sans" pitchFamily="2"/>
          <a:cs typeface="DejaVu Sans" pitchFamily="2"/>
        </a:defRPr>
      </a:lvl2pPr>
      <a:lvl3pPr marL="1143000" marR="0" lvl="2" indent="-228600" algn="l" defTabSz="914400" rtl="0" fontAlgn="auto" hangingPunct="1">
        <a:lnSpc>
          <a:spcPct val="100000"/>
        </a:lnSpc>
        <a:spcBef>
          <a:spcPts val="600"/>
        </a:spcBef>
        <a:spcAft>
          <a:spcPts val="0"/>
        </a:spcAft>
        <a:buClr>
          <a:srgbClr val="000000"/>
        </a:buClr>
        <a:buSzPct val="100000"/>
        <a:buFont typeface="Times New Roman" pitchFamily="18"/>
        <a:buChar char="•"/>
        <a:tabLst>
          <a:tab pos="1828800" algn="l"/>
          <a:tab pos="2743200" algn="l"/>
          <a:tab pos="3657600" algn="l"/>
          <a:tab pos="4572000" algn="l"/>
          <a:tab pos="5486400" algn="l"/>
          <a:tab pos="6400800" algn="l"/>
          <a:tab pos="7315200" algn="l"/>
          <a:tab pos="8229600" algn="l"/>
          <a:tab pos="9144000" algn="l"/>
          <a:tab pos="10058400" algn="l"/>
        </a:tabLst>
        <a:defRPr lang="en-US" sz="2400" b="0" i="0" u="none" strike="noStrike" kern="0" cap="none" spc="0" baseline="0">
          <a:solidFill>
            <a:srgbClr val="000000"/>
          </a:solidFill>
          <a:uFillTx/>
          <a:latin typeface="Times New Roman" pitchFamily="18"/>
          <a:ea typeface="DejaVu Sans" pitchFamily="2"/>
          <a:cs typeface="DejaVu Sans" pitchFamily="2"/>
        </a:defRPr>
      </a:lvl3pPr>
      <a:lvl4pPr marL="1600200" marR="0" lvl="3" indent="-228600" algn="l" defTabSz="914400" rtl="0" fontAlgn="auto" hangingPunct="1">
        <a:lnSpc>
          <a:spcPct val="100000"/>
        </a:lnSpc>
        <a:spcBef>
          <a:spcPts val="500"/>
        </a:spcBef>
        <a:spcAft>
          <a:spcPts val="0"/>
        </a:spcAft>
        <a:buClr>
          <a:srgbClr val="000000"/>
        </a:buClr>
        <a:buSzPct val="100000"/>
        <a:buFont typeface="Times New Roman" pitchFamily="18"/>
        <a:buChar char="–"/>
        <a:tabLst>
          <a:tab pos="1828800" algn="l"/>
          <a:tab pos="2743200" algn="l"/>
          <a:tab pos="3657600" algn="l"/>
          <a:tab pos="4572000" algn="l"/>
          <a:tab pos="5486400" algn="l"/>
          <a:tab pos="6400800" algn="l"/>
          <a:tab pos="7315200" algn="l"/>
          <a:tab pos="8229600" algn="l"/>
          <a:tab pos="9144000" algn="l"/>
          <a:tab pos="10058400" algn="l"/>
        </a:tabLst>
        <a:defRPr lang="en-US" sz="2000" b="0" i="0" u="none" strike="noStrike" kern="0" cap="none" spc="0" baseline="0">
          <a:solidFill>
            <a:srgbClr val="000000"/>
          </a:solidFill>
          <a:uFillTx/>
          <a:latin typeface="Times New Roman" pitchFamily="18"/>
          <a:ea typeface="DejaVu Sans" pitchFamily="2"/>
          <a:cs typeface="DejaVu Sans" pitchFamily="2"/>
        </a:defRPr>
      </a:lvl4pPr>
      <a:lvl5pPr marL="2057400" marR="0" lvl="4" indent="-228600" algn="l" defTabSz="914400" rtl="0" fontAlgn="auto" hangingPunct="1">
        <a:lnSpc>
          <a:spcPct val="100000"/>
        </a:lnSpc>
        <a:spcBef>
          <a:spcPts val="500"/>
        </a:spcBef>
        <a:spcAft>
          <a:spcPts val="0"/>
        </a:spcAft>
        <a:buClr>
          <a:srgbClr val="000000"/>
        </a:buClr>
        <a:buSzPct val="100000"/>
        <a:buFont typeface="Times New Roman" pitchFamily="18"/>
        <a:buChar char="»"/>
        <a:tabLst>
          <a:tab pos="2743200" algn="l"/>
          <a:tab pos="3657600" algn="l"/>
          <a:tab pos="4572000" algn="l"/>
          <a:tab pos="5486400" algn="l"/>
          <a:tab pos="6400800" algn="l"/>
          <a:tab pos="7315200" algn="l"/>
          <a:tab pos="8229600" algn="l"/>
          <a:tab pos="9144000" algn="l"/>
          <a:tab pos="10058400" algn="l"/>
        </a:tabLst>
        <a:defRPr lang="en-US" sz="2000" b="0" i="0" u="none" strike="noStrike" kern="0" cap="none" spc="0" baseline="0">
          <a:solidFill>
            <a:srgbClr val="000000"/>
          </a:solidFill>
          <a:uFillTx/>
          <a:latin typeface="Times New Roman" pitchFamily="18"/>
          <a:ea typeface="DejaVu Sans" pitchFamily="2"/>
          <a:cs typeface="DejaVu Sans" pitchFamily="2"/>
        </a:defRPr>
      </a:lvl5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grpSp>
        <p:nvGrpSpPr>
          <p:cNvPr id="2" name="Group 1"/>
          <p:cNvGrpSpPr/>
          <p:nvPr/>
        </p:nvGrpSpPr>
        <p:grpSpPr>
          <a:xfrm>
            <a:off x="0" y="0"/>
            <a:ext cx="9140763" cy="6850080"/>
            <a:chOff x="0" y="0"/>
            <a:chExt cx="9140763" cy="6850080"/>
          </a:xfrm>
        </p:grpSpPr>
        <p:grpSp>
          <p:nvGrpSpPr>
            <p:cNvPr id="3" name="Group 2"/>
            <p:cNvGrpSpPr/>
            <p:nvPr/>
          </p:nvGrpSpPr>
          <p:grpSpPr>
            <a:xfrm>
              <a:off x="2743200" y="3540236"/>
              <a:ext cx="6392880" cy="3309844"/>
              <a:chOff x="2743200" y="3540236"/>
              <a:chExt cx="6392880" cy="3309844"/>
            </a:xfrm>
          </p:grpSpPr>
          <p:sp>
            <p:nvSpPr>
              <p:cNvPr id="4" name="Freeform 3"/>
              <p:cNvSpPr/>
              <p:nvPr/>
            </p:nvSpPr>
            <p:spPr>
              <a:xfrm>
                <a:off x="2743200" y="4197242"/>
                <a:ext cx="4575236" cy="2652838"/>
              </a:xfrm>
              <a:custGeom>
                <a:avLst/>
                <a:gdLst>
                  <a:gd name="f0" fmla="val w"/>
                  <a:gd name="f1" fmla="val h"/>
                  <a:gd name="f2" fmla="val 0"/>
                  <a:gd name="f3" fmla="val 2882"/>
                  <a:gd name="f4" fmla="val 1671"/>
                  <a:gd name="f5" fmla="val 2773"/>
                  <a:gd name="f6" fmla="val 544"/>
                  <a:gd name="f7" fmla="val 2740"/>
                  <a:gd name="f8" fmla="val 528"/>
                  <a:gd name="f9" fmla="val 2692"/>
                  <a:gd name="f10" fmla="val 506"/>
                  <a:gd name="f11" fmla="val 2632"/>
                  <a:gd name="f12" fmla="val 484"/>
                  <a:gd name="f13" fmla="val 2561"/>
                  <a:gd name="f14" fmla="val 457"/>
                  <a:gd name="f15" fmla="val 2480"/>
                  <a:gd name="f16" fmla="val 424"/>
                  <a:gd name="f17" fmla="val 2388"/>
                  <a:gd name="f18" fmla="val 397"/>
                  <a:gd name="f19" fmla="val 2203"/>
                  <a:gd name="f20" fmla="val 343"/>
                  <a:gd name="f21" fmla="val 2078"/>
                  <a:gd name="f22" fmla="val 310"/>
                  <a:gd name="f23" fmla="val 1970"/>
                  <a:gd name="f24" fmla="val 277"/>
                  <a:gd name="f25" fmla="val 1878"/>
                  <a:gd name="f26" fmla="val 245"/>
                  <a:gd name="f27" fmla="val 1807"/>
                  <a:gd name="f28" fmla="val 212"/>
                  <a:gd name="f29" fmla="val 1742"/>
                  <a:gd name="f30" fmla="val 179"/>
                  <a:gd name="f31" fmla="val 1693"/>
                  <a:gd name="f32" fmla="val 152"/>
                  <a:gd name="f33" fmla="val 1655"/>
                  <a:gd name="f34" fmla="val 125"/>
                  <a:gd name="f35" fmla="val 1628"/>
                  <a:gd name="f36" fmla="val 103"/>
                  <a:gd name="f37" fmla="val 1606"/>
                  <a:gd name="f38" fmla="val 81"/>
                  <a:gd name="f39" fmla="val 1590"/>
                  <a:gd name="f40" fmla="val 60"/>
                  <a:gd name="f41" fmla="val 1585"/>
                  <a:gd name="f42" fmla="val 43"/>
                  <a:gd name="f43" fmla="val 1579"/>
                  <a:gd name="f44" fmla="val 27"/>
                  <a:gd name="f45" fmla="val 5"/>
                  <a:gd name="f46" fmla="val 1568"/>
                  <a:gd name="f47" fmla="val 1557"/>
                  <a:gd name="f48" fmla="val 49"/>
                  <a:gd name="f49" fmla="val 76"/>
                  <a:gd name="f50" fmla="val 98"/>
                  <a:gd name="f51" fmla="val 120"/>
                  <a:gd name="f52" fmla="val 1617"/>
                  <a:gd name="f53" fmla="val 141"/>
                  <a:gd name="f54" fmla="val 1650"/>
                  <a:gd name="f55" fmla="val 163"/>
                  <a:gd name="f56" fmla="val 1688"/>
                  <a:gd name="f57" fmla="val 185"/>
                  <a:gd name="f58" fmla="val 1737"/>
                  <a:gd name="f59" fmla="val 207"/>
                  <a:gd name="f60" fmla="val 1791"/>
                  <a:gd name="f61" fmla="val 228"/>
                  <a:gd name="f62" fmla="val 1905"/>
                  <a:gd name="f63" fmla="val 267"/>
                  <a:gd name="f64" fmla="val 2040"/>
                  <a:gd name="f65" fmla="val 2182"/>
                  <a:gd name="f66" fmla="val 348"/>
                  <a:gd name="f67" fmla="val 2285"/>
                  <a:gd name="f68" fmla="val 381"/>
                  <a:gd name="f69" fmla="val 2382"/>
                  <a:gd name="f70" fmla="val 408"/>
                  <a:gd name="f71" fmla="val 2464"/>
                  <a:gd name="f72" fmla="val 435"/>
                  <a:gd name="f73" fmla="val 2540"/>
                  <a:gd name="f74" fmla="val 462"/>
                  <a:gd name="f75" fmla="val 2605"/>
                  <a:gd name="f76" fmla="val 2659"/>
                  <a:gd name="f77" fmla="val 2708"/>
                  <a:gd name="f78" fmla="val 2768"/>
                  <a:gd name="f79" fmla="val 560"/>
                  <a:gd name="f80" fmla="val 2784"/>
                  <a:gd name="f81" fmla="val 577"/>
                  <a:gd name="f82" fmla="val 2795"/>
                  <a:gd name="f83" fmla="val 593"/>
                  <a:gd name="f84" fmla="val 2800"/>
                  <a:gd name="f85" fmla="val 615"/>
                  <a:gd name="f86" fmla="val 642"/>
                  <a:gd name="f87" fmla="val 664"/>
                  <a:gd name="f88" fmla="val 2762"/>
                  <a:gd name="f89" fmla="val 691"/>
                  <a:gd name="f90" fmla="val 2730"/>
                  <a:gd name="f91" fmla="val 713"/>
                  <a:gd name="f92" fmla="val 735"/>
                  <a:gd name="f93" fmla="val 2643"/>
                  <a:gd name="f94" fmla="val 756"/>
                  <a:gd name="f95" fmla="val 2589"/>
                  <a:gd name="f96" fmla="val 778"/>
                  <a:gd name="f97" fmla="val 2529"/>
                  <a:gd name="f98" fmla="val 800"/>
                  <a:gd name="f99" fmla="val 2458"/>
                  <a:gd name="f100" fmla="val 822"/>
                  <a:gd name="f101" fmla="val 843"/>
                  <a:gd name="f102" fmla="val 2301"/>
                  <a:gd name="f103" fmla="val 865"/>
                  <a:gd name="f104" fmla="val 2214"/>
                  <a:gd name="f105" fmla="val 887"/>
                  <a:gd name="f106" fmla="val 2030"/>
                  <a:gd name="f107" fmla="val 930"/>
                  <a:gd name="f108" fmla="val 1823"/>
                  <a:gd name="f109" fmla="val 979"/>
                  <a:gd name="f110" fmla="val 1034"/>
                  <a:gd name="f111" fmla="val 1378"/>
                  <a:gd name="f112" fmla="val 1094"/>
                  <a:gd name="f113" fmla="val 1145"/>
                  <a:gd name="f114" fmla="val 1164"/>
                  <a:gd name="f115" fmla="val 912"/>
                  <a:gd name="f116" fmla="val 1241"/>
                  <a:gd name="f117" fmla="val 673"/>
                  <a:gd name="f118" fmla="val 1328"/>
                  <a:gd name="f119" fmla="val 440"/>
                  <a:gd name="f120" fmla="val 1431"/>
                  <a:gd name="f121" fmla="val 217"/>
                  <a:gd name="f122" fmla="val 1545"/>
                  <a:gd name="f123" fmla="val 353"/>
                  <a:gd name="f124" fmla="val 554"/>
                  <a:gd name="f125" fmla="val 1567"/>
                  <a:gd name="f126" fmla="val 754"/>
                  <a:gd name="f127" fmla="val 1469"/>
                  <a:gd name="f128" fmla="val 955"/>
                  <a:gd name="f129" fmla="val 1388"/>
                  <a:gd name="f130" fmla="val 1311"/>
                  <a:gd name="f131" fmla="val 1335"/>
                  <a:gd name="f132" fmla="val 1519"/>
                  <a:gd name="f133" fmla="val 1186"/>
                  <a:gd name="f134" fmla="val 1132"/>
                  <a:gd name="f135" fmla="val 1861"/>
                  <a:gd name="f136" fmla="val 1083"/>
                  <a:gd name="f137" fmla="val 2019"/>
                  <a:gd name="f138" fmla="val 1045"/>
                  <a:gd name="f139" fmla="val 2165"/>
                  <a:gd name="f140" fmla="val 1007"/>
                  <a:gd name="f141" fmla="val 974"/>
                  <a:gd name="f142" fmla="val 2426"/>
                  <a:gd name="f143" fmla="val 947"/>
                  <a:gd name="f144" fmla="val 2534"/>
                  <a:gd name="f145" fmla="val 914"/>
                  <a:gd name="f146" fmla="val 2626"/>
                  <a:gd name="f147" fmla="val 892"/>
                  <a:gd name="f148" fmla="val 2702"/>
                  <a:gd name="f149" fmla="val 838"/>
                  <a:gd name="f150" fmla="val 816"/>
                  <a:gd name="f151" fmla="val 2827"/>
                  <a:gd name="f152" fmla="val 794"/>
                  <a:gd name="f153" fmla="val 2849"/>
                  <a:gd name="f154" fmla="val 767"/>
                  <a:gd name="f155" fmla="val 2865"/>
                  <a:gd name="f156" fmla="val 745"/>
                  <a:gd name="f157" fmla="val 2876"/>
                  <a:gd name="f158" fmla="val 724"/>
                  <a:gd name="f159" fmla="val 702"/>
                  <a:gd name="f160" fmla="val 658"/>
                  <a:gd name="f161" fmla="val 2854"/>
                  <a:gd name="f162" fmla="val 620"/>
                  <a:gd name="f163" fmla="val 2833"/>
                  <a:gd name="f164" fmla="val 588"/>
                  <a:gd name="f165" fmla="*/ f0 1 2882"/>
                  <a:gd name="f166" fmla="*/ f1 1 1671"/>
                  <a:gd name="f167" fmla="val f2"/>
                  <a:gd name="f168" fmla="val f3"/>
                  <a:gd name="f169" fmla="val f4"/>
                  <a:gd name="f170" fmla="+- f169 0 f167"/>
                  <a:gd name="f171" fmla="+- f168 0 f167"/>
                  <a:gd name="f172" fmla="*/ f171 1 2882"/>
                  <a:gd name="f173" fmla="*/ f170 1 1671"/>
                  <a:gd name="f174" fmla="*/ f167 1 f172"/>
                  <a:gd name="f175" fmla="*/ f168 1 f172"/>
                  <a:gd name="f176" fmla="*/ f167 1 f173"/>
                  <a:gd name="f177" fmla="*/ f169 1 f173"/>
                  <a:gd name="f178" fmla="*/ f174 f165 1"/>
                  <a:gd name="f179" fmla="*/ f175 f165 1"/>
                  <a:gd name="f180" fmla="*/ f177 f166 1"/>
                  <a:gd name="f181" fmla="*/ f176 f166 1"/>
                </a:gdLst>
                <a:ahLst/>
                <a:cxnLst>
                  <a:cxn ang="3cd4">
                    <a:pos x="hc" y="t"/>
                  </a:cxn>
                  <a:cxn ang="0">
                    <a:pos x="r" y="vc"/>
                  </a:cxn>
                  <a:cxn ang="cd4">
                    <a:pos x="hc" y="b"/>
                  </a:cxn>
                  <a:cxn ang="cd2">
                    <a:pos x="l" y="vc"/>
                  </a:cxn>
                </a:cxnLst>
                <a:rect l="f178" t="f181" r="f179" b="f180"/>
                <a:pathLst>
                  <a:path w="2882" h="1671">
                    <a:moveTo>
                      <a:pt x="f5" y="f6"/>
                    </a:moveTo>
                    <a:lnTo>
                      <a:pt x="f7" y="f8"/>
                    </a:lnTo>
                    <a:lnTo>
                      <a:pt x="f9" y="f10"/>
                    </a:lnTo>
                    <a:lnTo>
                      <a:pt x="f11" y="f12"/>
                    </a:lnTo>
                    <a:lnTo>
                      <a:pt x="f13" y="f14"/>
                    </a:lnTo>
                    <a:lnTo>
                      <a:pt x="f15" y="f16"/>
                    </a:lnTo>
                    <a:lnTo>
                      <a:pt x="f17" y="f18"/>
                    </a:lnTo>
                    <a:lnTo>
                      <a:pt x="f19" y="f20"/>
                    </a:lnTo>
                    <a:lnTo>
                      <a:pt x="f21" y="f22"/>
                    </a:lnTo>
                    <a:lnTo>
                      <a:pt x="f23" y="f24"/>
                    </a:lnTo>
                    <a:lnTo>
                      <a:pt x="f25" y="f26"/>
                    </a:lnTo>
                    <a:lnTo>
                      <a:pt x="f27" y="f28"/>
                    </a:lnTo>
                    <a:lnTo>
                      <a:pt x="f29" y="f30"/>
                    </a:lnTo>
                    <a:lnTo>
                      <a:pt x="f31" y="f32"/>
                    </a:lnTo>
                    <a:lnTo>
                      <a:pt x="f33" y="f34"/>
                    </a:lnTo>
                    <a:lnTo>
                      <a:pt x="f35" y="f36"/>
                    </a:lnTo>
                    <a:lnTo>
                      <a:pt x="f37" y="f38"/>
                    </a:lnTo>
                    <a:lnTo>
                      <a:pt x="f39" y="f40"/>
                    </a:lnTo>
                    <a:lnTo>
                      <a:pt x="f41" y="f42"/>
                    </a:lnTo>
                    <a:lnTo>
                      <a:pt x="f43" y="f44"/>
                    </a:lnTo>
                    <a:lnTo>
                      <a:pt x="f41" y="f45"/>
                    </a:lnTo>
                    <a:lnTo>
                      <a:pt x="f41" y="f2"/>
                    </a:lnTo>
                    <a:lnTo>
                      <a:pt x="f46" y="f44"/>
                    </a:lnTo>
                    <a:lnTo>
                      <a:pt x="f47" y="f48"/>
                    </a:lnTo>
                    <a:lnTo>
                      <a:pt x="f47" y="f49"/>
                    </a:lnTo>
                    <a:lnTo>
                      <a:pt x="f46" y="f50"/>
                    </a:lnTo>
                    <a:lnTo>
                      <a:pt x="f39" y="f51"/>
                    </a:lnTo>
                    <a:lnTo>
                      <a:pt x="f52" y="f53"/>
                    </a:lnTo>
                    <a:lnTo>
                      <a:pt x="f54" y="f55"/>
                    </a:lnTo>
                    <a:lnTo>
                      <a:pt x="f56" y="f57"/>
                    </a:lnTo>
                    <a:lnTo>
                      <a:pt x="f58" y="f59"/>
                    </a:lnTo>
                    <a:lnTo>
                      <a:pt x="f60" y="f61"/>
                    </a:lnTo>
                    <a:lnTo>
                      <a:pt x="f62" y="f63"/>
                    </a:lnTo>
                    <a:lnTo>
                      <a:pt x="f64" y="f22"/>
                    </a:lnTo>
                    <a:lnTo>
                      <a:pt x="f65" y="f66"/>
                    </a:lnTo>
                    <a:lnTo>
                      <a:pt x="f67" y="f68"/>
                    </a:lnTo>
                    <a:lnTo>
                      <a:pt x="f69" y="f70"/>
                    </a:lnTo>
                    <a:lnTo>
                      <a:pt x="f71" y="f72"/>
                    </a:lnTo>
                    <a:lnTo>
                      <a:pt x="f73" y="f74"/>
                    </a:lnTo>
                    <a:lnTo>
                      <a:pt x="f75" y="f12"/>
                    </a:lnTo>
                    <a:lnTo>
                      <a:pt x="f76" y="f10"/>
                    </a:lnTo>
                    <a:lnTo>
                      <a:pt x="f77" y="f8"/>
                    </a:lnTo>
                    <a:lnTo>
                      <a:pt x="f7" y="f6"/>
                    </a:lnTo>
                    <a:lnTo>
                      <a:pt x="f78" y="f79"/>
                    </a:lnTo>
                    <a:lnTo>
                      <a:pt x="f80" y="f81"/>
                    </a:lnTo>
                    <a:lnTo>
                      <a:pt x="f82" y="f83"/>
                    </a:lnTo>
                    <a:lnTo>
                      <a:pt x="f84" y="f85"/>
                    </a:lnTo>
                    <a:lnTo>
                      <a:pt x="f82" y="f86"/>
                    </a:lnTo>
                    <a:lnTo>
                      <a:pt x="f80" y="f87"/>
                    </a:lnTo>
                    <a:lnTo>
                      <a:pt x="f88" y="f89"/>
                    </a:lnTo>
                    <a:lnTo>
                      <a:pt x="f90" y="f91"/>
                    </a:lnTo>
                    <a:lnTo>
                      <a:pt x="f9" y="f92"/>
                    </a:lnTo>
                    <a:lnTo>
                      <a:pt x="f93" y="f94"/>
                    </a:lnTo>
                    <a:lnTo>
                      <a:pt x="f95" y="f96"/>
                    </a:lnTo>
                    <a:lnTo>
                      <a:pt x="f97" y="f98"/>
                    </a:lnTo>
                    <a:lnTo>
                      <a:pt x="f99" y="f100"/>
                    </a:lnTo>
                    <a:lnTo>
                      <a:pt x="f69" y="f101"/>
                    </a:lnTo>
                    <a:lnTo>
                      <a:pt x="f102" y="f103"/>
                    </a:lnTo>
                    <a:lnTo>
                      <a:pt x="f104" y="f105"/>
                    </a:lnTo>
                    <a:lnTo>
                      <a:pt x="f106" y="f107"/>
                    </a:lnTo>
                    <a:lnTo>
                      <a:pt x="f108" y="f109"/>
                    </a:lnTo>
                    <a:lnTo>
                      <a:pt x="f37" y="f110"/>
                    </a:lnTo>
                    <a:lnTo>
                      <a:pt x="f111" y="f112"/>
                    </a:lnTo>
                    <a:lnTo>
                      <a:pt x="f113" y="f114"/>
                    </a:lnTo>
                    <a:lnTo>
                      <a:pt x="f115" y="f116"/>
                    </a:lnTo>
                    <a:lnTo>
                      <a:pt x="f117" y="f118"/>
                    </a:lnTo>
                    <a:lnTo>
                      <a:pt x="f119" y="f120"/>
                    </a:lnTo>
                    <a:lnTo>
                      <a:pt x="f121" y="f122"/>
                    </a:lnTo>
                    <a:lnTo>
                      <a:pt x="f2" y="f4"/>
                    </a:lnTo>
                    <a:lnTo>
                      <a:pt x="f123" y="f4"/>
                    </a:lnTo>
                    <a:lnTo>
                      <a:pt x="f124" y="f125"/>
                    </a:lnTo>
                    <a:lnTo>
                      <a:pt x="f126" y="f127"/>
                    </a:lnTo>
                    <a:lnTo>
                      <a:pt x="f128" y="f129"/>
                    </a:lnTo>
                    <a:lnTo>
                      <a:pt x="f113" y="f130"/>
                    </a:lnTo>
                    <a:lnTo>
                      <a:pt x="f131" y="f116"/>
                    </a:lnTo>
                    <a:lnTo>
                      <a:pt x="f132" y="f133"/>
                    </a:lnTo>
                    <a:lnTo>
                      <a:pt x="f31" y="f134"/>
                    </a:lnTo>
                    <a:lnTo>
                      <a:pt x="f135" y="f136"/>
                    </a:lnTo>
                    <a:lnTo>
                      <a:pt x="f137" y="f138"/>
                    </a:lnTo>
                    <a:lnTo>
                      <a:pt x="f139" y="f140"/>
                    </a:lnTo>
                    <a:lnTo>
                      <a:pt x="f102" y="f141"/>
                    </a:lnTo>
                    <a:lnTo>
                      <a:pt x="f142" y="f143"/>
                    </a:lnTo>
                    <a:lnTo>
                      <a:pt x="f144" y="f145"/>
                    </a:lnTo>
                    <a:lnTo>
                      <a:pt x="f146" y="f147"/>
                    </a:lnTo>
                    <a:lnTo>
                      <a:pt x="f148" y="f103"/>
                    </a:lnTo>
                    <a:lnTo>
                      <a:pt x="f88" y="f149"/>
                    </a:lnTo>
                    <a:lnTo>
                      <a:pt x="f84" y="f150"/>
                    </a:lnTo>
                    <a:lnTo>
                      <a:pt x="f151" y="f152"/>
                    </a:lnTo>
                    <a:lnTo>
                      <a:pt x="f153" y="f154"/>
                    </a:lnTo>
                    <a:lnTo>
                      <a:pt x="f155" y="f156"/>
                    </a:lnTo>
                    <a:lnTo>
                      <a:pt x="f157" y="f158"/>
                    </a:lnTo>
                    <a:lnTo>
                      <a:pt x="f3" y="f159"/>
                    </a:lnTo>
                    <a:lnTo>
                      <a:pt x="f157" y="f160"/>
                    </a:lnTo>
                    <a:lnTo>
                      <a:pt x="f161" y="f162"/>
                    </a:lnTo>
                    <a:lnTo>
                      <a:pt x="f163" y="f164"/>
                    </a:lnTo>
                    <a:lnTo>
                      <a:pt x="f84" y="f79"/>
                    </a:lnTo>
                    <a:lnTo>
                      <a:pt x="f5" y="f6"/>
                    </a:lnTo>
                    <a:lnTo>
                      <a:pt x="f5" y="f6"/>
                    </a:lnTo>
                    <a:close/>
                  </a:path>
                </a:pathLst>
              </a:custGeom>
              <a:gradFill>
                <a:gsLst>
                  <a:gs pos="0">
                    <a:srgbClr val="002E8A"/>
                  </a:gs>
                  <a:gs pos="100000">
                    <a:srgbClr val="003399"/>
                  </a:gs>
                </a:gsLst>
                <a:lin ang="10800000"/>
              </a:gradFill>
              <a:ln>
                <a:noFill/>
                <a:prstDash val="solid"/>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Freeform 4"/>
              <p:cNvSpPr/>
              <p:nvPr/>
            </p:nvSpPr>
            <p:spPr>
              <a:xfrm>
                <a:off x="6620036" y="4240081"/>
                <a:ext cx="1998357" cy="1287722"/>
              </a:xfrm>
              <a:custGeom>
                <a:avLst/>
                <a:gdLst>
                  <a:gd name="f0" fmla="val w"/>
                  <a:gd name="f1" fmla="val h"/>
                  <a:gd name="f2" fmla="val 0"/>
                  <a:gd name="f3" fmla="val 1259"/>
                  <a:gd name="f4" fmla="val 811"/>
                  <a:gd name="f5" fmla="val 615"/>
                  <a:gd name="f6" fmla="val 1248"/>
                  <a:gd name="f7" fmla="val 588"/>
                  <a:gd name="f8" fmla="val 1237"/>
                  <a:gd name="f9" fmla="val 566"/>
                  <a:gd name="f10" fmla="val 1216"/>
                  <a:gd name="f11" fmla="val 539"/>
                  <a:gd name="f12" fmla="val 1188"/>
                  <a:gd name="f13" fmla="val 517"/>
                  <a:gd name="f14" fmla="val 1123"/>
                  <a:gd name="f15" fmla="val 479"/>
                  <a:gd name="f16" fmla="val 1042"/>
                  <a:gd name="f17" fmla="val 441"/>
                  <a:gd name="f18" fmla="val 944"/>
                  <a:gd name="f19" fmla="val 408"/>
                  <a:gd name="f20" fmla="val 841"/>
                  <a:gd name="f21" fmla="val 381"/>
                  <a:gd name="f22" fmla="val 727"/>
                  <a:gd name="f23" fmla="val 348"/>
                  <a:gd name="f24" fmla="val 613"/>
                  <a:gd name="f25" fmla="val 321"/>
                  <a:gd name="f26" fmla="val 499"/>
                  <a:gd name="f27" fmla="val 294"/>
                  <a:gd name="f28" fmla="val 391"/>
                  <a:gd name="f29" fmla="val 261"/>
                  <a:gd name="f30" fmla="val 288"/>
                  <a:gd name="f31" fmla="val 229"/>
                  <a:gd name="f32" fmla="val 195"/>
                  <a:gd name="f33" fmla="val 196"/>
                  <a:gd name="f34" fmla="val 119"/>
                  <a:gd name="f35" fmla="val 152"/>
                  <a:gd name="f36" fmla="val 54"/>
                  <a:gd name="f37" fmla="val 109"/>
                  <a:gd name="f38" fmla="val 33"/>
                  <a:gd name="f39" fmla="val 87"/>
                  <a:gd name="f40" fmla="val 16"/>
                  <a:gd name="f41" fmla="val 60"/>
                  <a:gd name="f42" fmla="val 5"/>
                  <a:gd name="f43" fmla="val 6"/>
                  <a:gd name="f44" fmla="val 11"/>
                  <a:gd name="f45" fmla="val 38"/>
                  <a:gd name="f46" fmla="val 114"/>
                  <a:gd name="f47" fmla="val 142"/>
                  <a:gd name="f48" fmla="val 174"/>
                  <a:gd name="f49" fmla="val 125"/>
                  <a:gd name="f50" fmla="val 207"/>
                  <a:gd name="f51" fmla="val 179"/>
                  <a:gd name="f52" fmla="val 240"/>
                  <a:gd name="f53" fmla="val 244"/>
                  <a:gd name="f54" fmla="val 278"/>
                  <a:gd name="f55" fmla="val 326"/>
                  <a:gd name="f56" fmla="val 310"/>
                  <a:gd name="f57" fmla="val 418"/>
                  <a:gd name="f58" fmla="val 526"/>
                  <a:gd name="f59" fmla="val 657"/>
                  <a:gd name="f60" fmla="val 414"/>
                  <a:gd name="f61" fmla="val 749"/>
                  <a:gd name="f62" fmla="val 435"/>
                  <a:gd name="f63" fmla="val 830"/>
                  <a:gd name="f64" fmla="val 463"/>
                  <a:gd name="f65" fmla="val 901"/>
                  <a:gd name="f66" fmla="val 490"/>
                  <a:gd name="f67" fmla="val 966"/>
                  <a:gd name="f68" fmla="val 512"/>
                  <a:gd name="f69" fmla="val 1015"/>
                  <a:gd name="f70" fmla="val 1053"/>
                  <a:gd name="f71" fmla="val 1080"/>
                  <a:gd name="f72" fmla="val 593"/>
                  <a:gd name="f73" fmla="val 1102"/>
                  <a:gd name="f74" fmla="val 620"/>
                  <a:gd name="f75" fmla="val 1112"/>
                  <a:gd name="f76" fmla="val 648"/>
                  <a:gd name="f77" fmla="val 1118"/>
                  <a:gd name="f78" fmla="val 675"/>
                  <a:gd name="f79" fmla="val 697"/>
                  <a:gd name="f80" fmla="val 1096"/>
                  <a:gd name="f81" fmla="val 724"/>
                  <a:gd name="f82" fmla="val 746"/>
                  <a:gd name="f83" fmla="val 767"/>
                  <a:gd name="f84" fmla="val 789"/>
                  <a:gd name="f85" fmla="val 977"/>
                  <a:gd name="f86" fmla="val 1047"/>
                  <a:gd name="f87" fmla="val 1107"/>
                  <a:gd name="f88" fmla="val 1156"/>
                  <a:gd name="f89" fmla="val 1199"/>
                  <a:gd name="f90" fmla="val 1226"/>
                  <a:gd name="f91" fmla="val 702"/>
                  <a:gd name="f92" fmla="*/ f0 1 1259"/>
                  <a:gd name="f93" fmla="*/ f1 1 811"/>
                  <a:gd name="f94" fmla="val f2"/>
                  <a:gd name="f95" fmla="val f3"/>
                  <a:gd name="f96" fmla="val f4"/>
                  <a:gd name="f97" fmla="+- f96 0 f94"/>
                  <a:gd name="f98" fmla="+- f95 0 f94"/>
                  <a:gd name="f99" fmla="*/ f98 1 1259"/>
                  <a:gd name="f100" fmla="*/ f97 1 811"/>
                  <a:gd name="f101" fmla="*/ f94 1 f99"/>
                  <a:gd name="f102" fmla="*/ f95 1 f99"/>
                  <a:gd name="f103" fmla="*/ f94 1 f100"/>
                  <a:gd name="f104" fmla="*/ f96 1 f100"/>
                  <a:gd name="f105" fmla="*/ f101 f92 1"/>
                  <a:gd name="f106" fmla="*/ f102 f92 1"/>
                  <a:gd name="f107" fmla="*/ f104 f93 1"/>
                  <a:gd name="f108" fmla="*/ f103 f93 1"/>
                </a:gdLst>
                <a:ahLst/>
                <a:cxnLst>
                  <a:cxn ang="3cd4">
                    <a:pos x="hc" y="t"/>
                  </a:cxn>
                  <a:cxn ang="0">
                    <a:pos x="r" y="vc"/>
                  </a:cxn>
                  <a:cxn ang="cd4">
                    <a:pos x="hc" y="b"/>
                  </a:cxn>
                  <a:cxn ang="cd2">
                    <a:pos x="l" y="vc"/>
                  </a:cxn>
                </a:cxnLst>
                <a:rect l="f105" t="f108" r="f106" b="f107"/>
                <a:pathLst>
                  <a:path w="1259" h="811">
                    <a:moveTo>
                      <a:pt x="f3" y="f5"/>
                    </a:moveTo>
                    <a:lnTo>
                      <a:pt x="f6" y="f7"/>
                    </a:lnTo>
                    <a:lnTo>
                      <a:pt x="f8" y="f9"/>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38"/>
                    </a:lnTo>
                    <a:lnTo>
                      <a:pt x="f2" y="f2"/>
                    </a:lnTo>
                    <a:lnTo>
                      <a:pt x="f2" y="f43"/>
                    </a:lnTo>
                    <a:lnTo>
                      <a:pt x="f2" y="f44"/>
                    </a:lnTo>
                    <a:lnTo>
                      <a:pt x="f2" y="f45"/>
                    </a:lnTo>
                    <a:lnTo>
                      <a:pt x="f42" y="f41"/>
                    </a:lnTo>
                    <a:lnTo>
                      <a:pt x="f40" y="f39"/>
                    </a:lnTo>
                    <a:lnTo>
                      <a:pt x="f38" y="f46"/>
                    </a:lnTo>
                    <a:lnTo>
                      <a:pt x="f36" y="f47"/>
                    </a:lnTo>
                    <a:lnTo>
                      <a:pt x="f39" y="f48"/>
                    </a:lnTo>
                    <a:lnTo>
                      <a:pt x="f49" y="f50"/>
                    </a:lnTo>
                    <a:lnTo>
                      <a:pt x="f51" y="f52"/>
                    </a:lnTo>
                    <a:lnTo>
                      <a:pt x="f53" y="f54"/>
                    </a:lnTo>
                    <a:lnTo>
                      <a:pt x="f55" y="f56"/>
                    </a:lnTo>
                    <a:lnTo>
                      <a:pt x="f57" y="f23"/>
                    </a:lnTo>
                    <a:lnTo>
                      <a:pt x="f58" y="f21"/>
                    </a:lnTo>
                    <a:lnTo>
                      <a:pt x="f59" y="f60"/>
                    </a:lnTo>
                    <a:lnTo>
                      <a:pt x="f61" y="f62"/>
                    </a:lnTo>
                    <a:lnTo>
                      <a:pt x="f63" y="f64"/>
                    </a:lnTo>
                    <a:lnTo>
                      <a:pt x="f65" y="f66"/>
                    </a:lnTo>
                    <a:lnTo>
                      <a:pt x="f67" y="f68"/>
                    </a:lnTo>
                    <a:lnTo>
                      <a:pt x="f69" y="f11"/>
                    </a:lnTo>
                    <a:lnTo>
                      <a:pt x="f70" y="f9"/>
                    </a:lnTo>
                    <a:lnTo>
                      <a:pt x="f71" y="f72"/>
                    </a:lnTo>
                    <a:lnTo>
                      <a:pt x="f73" y="f74"/>
                    </a:lnTo>
                    <a:lnTo>
                      <a:pt x="f75" y="f76"/>
                    </a:lnTo>
                    <a:lnTo>
                      <a:pt x="f77" y="f78"/>
                    </a:lnTo>
                    <a:lnTo>
                      <a:pt x="f75" y="f79"/>
                    </a:lnTo>
                    <a:lnTo>
                      <a:pt x="f80" y="f81"/>
                    </a:lnTo>
                    <a:lnTo>
                      <a:pt x="f71" y="f82"/>
                    </a:lnTo>
                    <a:lnTo>
                      <a:pt x="f70" y="f83"/>
                    </a:lnTo>
                    <a:lnTo>
                      <a:pt x="f69" y="f84"/>
                    </a:lnTo>
                    <a:lnTo>
                      <a:pt x="f85" y="f4"/>
                    </a:lnTo>
                    <a:lnTo>
                      <a:pt x="f86" y="f84"/>
                    </a:lnTo>
                    <a:lnTo>
                      <a:pt x="f87" y="f83"/>
                    </a:lnTo>
                    <a:lnTo>
                      <a:pt x="f88" y="f82"/>
                    </a:lnTo>
                    <a:lnTo>
                      <a:pt x="f89" y="f81"/>
                    </a:lnTo>
                    <a:lnTo>
                      <a:pt x="f90" y="f91"/>
                    </a:lnTo>
                    <a:lnTo>
                      <a:pt x="f6" y="f78"/>
                    </a:lnTo>
                    <a:lnTo>
                      <a:pt x="f3" y="f76"/>
                    </a:lnTo>
                    <a:lnTo>
                      <a:pt x="f3" y="f5"/>
                    </a:lnTo>
                    <a:lnTo>
                      <a:pt x="f3" y="f5"/>
                    </a:lnTo>
                    <a:close/>
                  </a:path>
                </a:pathLst>
              </a:custGeom>
              <a:gradFill>
                <a:gsLst>
                  <a:gs pos="0">
                    <a:srgbClr val="002E8A"/>
                  </a:gs>
                  <a:gs pos="100000">
                    <a:srgbClr val="003399"/>
                  </a:gs>
                </a:gsLst>
                <a:lin ang="13500000"/>
              </a:gradFill>
              <a:ln>
                <a:noFill/>
                <a:prstDash val="solid"/>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6" name="Freeform 5"/>
              <p:cNvSpPr/>
              <p:nvPr/>
            </p:nvSpPr>
            <p:spPr>
              <a:xfrm>
                <a:off x="4603674" y="5311804"/>
                <a:ext cx="4522677" cy="1538276"/>
              </a:xfrm>
              <a:custGeom>
                <a:avLst/>
                <a:gdLst>
                  <a:gd name="f0" fmla="val w"/>
                  <a:gd name="f1" fmla="val h"/>
                  <a:gd name="f2" fmla="val 0"/>
                  <a:gd name="f3" fmla="val 2849"/>
                  <a:gd name="f4" fmla="val 969"/>
                  <a:gd name="f5" fmla="val 92"/>
                  <a:gd name="f6" fmla="val 958"/>
                  <a:gd name="f7" fmla="val 391"/>
                  <a:gd name="f8" fmla="val 434"/>
                  <a:gd name="f9" fmla="val 947"/>
                  <a:gd name="f10" fmla="val 483"/>
                  <a:gd name="f11" fmla="val 914"/>
                  <a:gd name="f12" fmla="val 554"/>
                  <a:gd name="f13" fmla="val 876"/>
                  <a:gd name="f14" fmla="val 635"/>
                  <a:gd name="f15" fmla="val 838"/>
                  <a:gd name="f16" fmla="val 727"/>
                  <a:gd name="f17" fmla="val 794"/>
                  <a:gd name="f18" fmla="val 836"/>
                  <a:gd name="f19" fmla="val 745"/>
                  <a:gd name="f20" fmla="val 961"/>
                  <a:gd name="f21" fmla="val 696"/>
                  <a:gd name="f22" fmla="val 1102"/>
                  <a:gd name="f23" fmla="val 642"/>
                  <a:gd name="f24" fmla="val 1259"/>
                  <a:gd name="f25" fmla="val 582"/>
                  <a:gd name="f26" fmla="val 1433"/>
                  <a:gd name="f27" fmla="val 522"/>
                  <a:gd name="f28" fmla="val 1623"/>
                  <a:gd name="f29" fmla="val 462"/>
                  <a:gd name="f30" fmla="val 1829"/>
                  <a:gd name="f31" fmla="val 403"/>
                  <a:gd name="f32" fmla="val 2057"/>
                  <a:gd name="f33" fmla="val 343"/>
                  <a:gd name="f34" fmla="val 2301"/>
                  <a:gd name="f35" fmla="val 283"/>
                  <a:gd name="f36" fmla="val 2567"/>
                  <a:gd name="f37" fmla="val 223"/>
                  <a:gd name="f38" fmla="val 163"/>
                  <a:gd name="f39" fmla="val 2817"/>
                  <a:gd name="f40" fmla="val 16"/>
                  <a:gd name="f41" fmla="val 2773"/>
                  <a:gd name="f42" fmla="val 33"/>
                  <a:gd name="f43" fmla="val 2719"/>
                  <a:gd name="f44" fmla="val 54"/>
                  <a:gd name="f45" fmla="val 2648"/>
                  <a:gd name="f46" fmla="val 76"/>
                  <a:gd name="f47" fmla="val 2572"/>
                  <a:gd name="f48" fmla="val 98"/>
                  <a:gd name="f49" fmla="val 2491"/>
                  <a:gd name="f50" fmla="val 120"/>
                  <a:gd name="f51" fmla="val 2399"/>
                  <a:gd name="f52" fmla="val 147"/>
                  <a:gd name="f53" fmla="val 169"/>
                  <a:gd name="f54" fmla="val 2095"/>
                  <a:gd name="f55" fmla="val 1889"/>
                  <a:gd name="f56" fmla="val 277"/>
                  <a:gd name="f57" fmla="val 1688"/>
                  <a:gd name="f58" fmla="val 326"/>
                  <a:gd name="f59" fmla="val 1590"/>
                  <a:gd name="f60" fmla="val 354"/>
                  <a:gd name="f61" fmla="val 1503"/>
                  <a:gd name="f62" fmla="val 381"/>
                  <a:gd name="f63" fmla="val 1107"/>
                  <a:gd name="f64" fmla="val 506"/>
                  <a:gd name="f65" fmla="val 912"/>
                  <a:gd name="f66" fmla="val 577"/>
                  <a:gd name="f67" fmla="val 647"/>
                  <a:gd name="f68" fmla="val 548"/>
                  <a:gd name="f69" fmla="val 718"/>
                  <a:gd name="f70" fmla="val 380"/>
                  <a:gd name="f71" fmla="val 228"/>
                  <a:gd name="f72" fmla="*/ f0 1 2849"/>
                  <a:gd name="f73" fmla="*/ f1 1 969"/>
                  <a:gd name="f74" fmla="val f2"/>
                  <a:gd name="f75" fmla="val f3"/>
                  <a:gd name="f76" fmla="val f4"/>
                  <a:gd name="f77" fmla="+- f76 0 f74"/>
                  <a:gd name="f78" fmla="+- f75 0 f74"/>
                  <a:gd name="f79" fmla="*/ f78 1 2849"/>
                  <a:gd name="f80" fmla="*/ f77 1 969"/>
                  <a:gd name="f81" fmla="*/ f74 1 f79"/>
                  <a:gd name="f82" fmla="*/ f75 1 f79"/>
                  <a:gd name="f83" fmla="*/ f74 1 f80"/>
                  <a:gd name="f84" fmla="*/ f76 1 f80"/>
                  <a:gd name="f85" fmla="*/ f81 f72 1"/>
                  <a:gd name="f86" fmla="*/ f82 f72 1"/>
                  <a:gd name="f87" fmla="*/ f84 f73 1"/>
                  <a:gd name="f88" fmla="*/ f83 f73 1"/>
                </a:gdLst>
                <a:ahLst/>
                <a:cxnLst>
                  <a:cxn ang="3cd4">
                    <a:pos x="hc" y="t"/>
                  </a:cxn>
                  <a:cxn ang="0">
                    <a:pos x="r" y="vc"/>
                  </a:cxn>
                  <a:cxn ang="cd4">
                    <a:pos x="hc" y="b"/>
                  </a:cxn>
                  <a:cxn ang="cd2">
                    <a:pos x="l" y="vc"/>
                  </a:cxn>
                </a:cxnLst>
                <a:rect l="f85" t="f88" r="f86" b="f87"/>
                <a:pathLst>
                  <a:path w="2849" h="969">
                    <a:moveTo>
                      <a:pt x="f5" y="f6"/>
                    </a:moveTo>
                    <a:lnTo>
                      <a:pt x="f2" y="f4"/>
                    </a:lnTo>
                    <a:lnTo>
                      <a:pt x="f7" y="f4"/>
                    </a:lnTo>
                    <a:lnTo>
                      <a:pt x="f8" y="f9"/>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 y="f38"/>
                    </a:lnTo>
                    <a:lnTo>
                      <a:pt x="f3" y="f2"/>
                    </a:lnTo>
                    <a:lnTo>
                      <a:pt x="f39" y="f40"/>
                    </a:lnTo>
                    <a:lnTo>
                      <a:pt x="f41" y="f42"/>
                    </a:lnTo>
                    <a:lnTo>
                      <a:pt x="f43" y="f44"/>
                    </a:lnTo>
                    <a:lnTo>
                      <a:pt x="f45" y="f46"/>
                    </a:lnTo>
                    <a:lnTo>
                      <a:pt x="f47" y="f48"/>
                    </a:lnTo>
                    <a:lnTo>
                      <a:pt x="f49" y="f50"/>
                    </a:lnTo>
                    <a:lnTo>
                      <a:pt x="f51" y="f52"/>
                    </a:lnTo>
                    <a:lnTo>
                      <a:pt x="f34" y="f53"/>
                    </a:lnTo>
                    <a:lnTo>
                      <a:pt x="f54" y="f37"/>
                    </a:lnTo>
                    <a:lnTo>
                      <a:pt x="f55" y="f56"/>
                    </a:lnTo>
                    <a:lnTo>
                      <a:pt x="f57" y="f58"/>
                    </a:lnTo>
                    <a:lnTo>
                      <a:pt x="f59" y="f60"/>
                    </a:lnTo>
                    <a:lnTo>
                      <a:pt x="f61" y="f62"/>
                    </a:lnTo>
                    <a:lnTo>
                      <a:pt x="f63" y="f64"/>
                    </a:lnTo>
                    <a:lnTo>
                      <a:pt x="f65" y="f66"/>
                    </a:lnTo>
                    <a:lnTo>
                      <a:pt x="f16" y="f67"/>
                    </a:lnTo>
                    <a:lnTo>
                      <a:pt x="f68" y="f69"/>
                    </a:lnTo>
                    <a:lnTo>
                      <a:pt x="f70" y="f17"/>
                    </a:lnTo>
                    <a:lnTo>
                      <a:pt x="f71" y="f13"/>
                    </a:lnTo>
                    <a:lnTo>
                      <a:pt x="f5" y="f6"/>
                    </a:lnTo>
                    <a:lnTo>
                      <a:pt x="f5" y="f6"/>
                    </a:lnTo>
                    <a:close/>
                  </a:path>
                </a:pathLst>
              </a:custGeom>
              <a:gradFill>
                <a:gsLst>
                  <a:gs pos="0">
                    <a:srgbClr val="00297C"/>
                  </a:gs>
                  <a:gs pos="100000">
                    <a:srgbClr val="003399"/>
                  </a:gs>
                </a:gsLst>
                <a:lin ang="5400000"/>
              </a:gradFill>
              <a:ln>
                <a:noFill/>
                <a:prstDash val="solid"/>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7" name="Freeform 6"/>
              <p:cNvSpPr/>
              <p:nvPr/>
            </p:nvSpPr>
            <p:spPr>
              <a:xfrm>
                <a:off x="4362483" y="3540236"/>
                <a:ext cx="4773597" cy="3309835"/>
              </a:xfrm>
              <a:custGeom>
                <a:avLst/>
                <a:gdLst>
                  <a:gd name="f0" fmla="val 180"/>
                  <a:gd name="f1" fmla="val w"/>
                  <a:gd name="f2" fmla="val h"/>
                  <a:gd name="f3" fmla="val 0"/>
                  <a:gd name="f4" fmla="val 3007"/>
                  <a:gd name="f5" fmla="val 2085"/>
                  <a:gd name="f6" fmla="val 1427"/>
                  <a:gd name="f7" fmla="val 441"/>
                  <a:gd name="f8" fmla="val 1433"/>
                  <a:gd name="f9" fmla="val 474"/>
                  <a:gd name="f10" fmla="val 1444"/>
                  <a:gd name="f11" fmla="val 501"/>
                  <a:gd name="f12" fmla="val 1460"/>
                  <a:gd name="f13" fmla="val 528"/>
                  <a:gd name="f14" fmla="val 1482"/>
                  <a:gd name="f15" fmla="val 550"/>
                  <a:gd name="f16" fmla="val 1541"/>
                  <a:gd name="f17" fmla="val 593"/>
                  <a:gd name="f18" fmla="val 1623"/>
                  <a:gd name="f19" fmla="val 637"/>
                  <a:gd name="f20" fmla="val 1715"/>
                  <a:gd name="f21" fmla="val 670"/>
                  <a:gd name="f22" fmla="val 1818"/>
                  <a:gd name="f23" fmla="val 702"/>
                  <a:gd name="f24" fmla="val 1927"/>
                  <a:gd name="f25" fmla="val 735"/>
                  <a:gd name="f26" fmla="val 2041"/>
                  <a:gd name="f27" fmla="val 762"/>
                  <a:gd name="f28" fmla="val 2155"/>
                  <a:gd name="f29" fmla="val 789"/>
                  <a:gd name="f30" fmla="val 2269"/>
                  <a:gd name="f31" fmla="val 822"/>
                  <a:gd name="f32" fmla="val 2372"/>
                  <a:gd name="f33" fmla="val 849"/>
                  <a:gd name="f34" fmla="val 2464"/>
                  <a:gd name="f35" fmla="val 882"/>
                  <a:gd name="f36" fmla="val 2551"/>
                  <a:gd name="f37" fmla="val 920"/>
                  <a:gd name="f38" fmla="val 2616"/>
                  <a:gd name="f39" fmla="val 958"/>
                  <a:gd name="f40" fmla="val 2638"/>
                  <a:gd name="f41" fmla="val 980"/>
                  <a:gd name="f42" fmla="val 2659"/>
                  <a:gd name="f43" fmla="val 1007"/>
                  <a:gd name="f44" fmla="val 2676"/>
                  <a:gd name="f45" fmla="val 1029"/>
                  <a:gd name="f46" fmla="val 2681"/>
                  <a:gd name="f47" fmla="val 1056"/>
                  <a:gd name="f48" fmla="val 1083"/>
                  <a:gd name="f49" fmla="val 1105"/>
                  <a:gd name="f50" fmla="val 2665"/>
                  <a:gd name="f51" fmla="val 1127"/>
                  <a:gd name="f52" fmla="val 2643"/>
                  <a:gd name="f53" fmla="val 1149"/>
                  <a:gd name="f54" fmla="val 1170"/>
                  <a:gd name="f55" fmla="val 2583"/>
                  <a:gd name="f56" fmla="val 1187"/>
                  <a:gd name="f57" fmla="val 2545"/>
                  <a:gd name="f58" fmla="val 1208"/>
                  <a:gd name="f59" fmla="val 2502"/>
                  <a:gd name="f60" fmla="val 1225"/>
                  <a:gd name="f61" fmla="val 2448"/>
                  <a:gd name="f62" fmla="val 1241"/>
                  <a:gd name="f63" fmla="val 2388"/>
                  <a:gd name="f64" fmla="val 1257"/>
                  <a:gd name="f65" fmla="val 2328"/>
                  <a:gd name="f66" fmla="val 1274"/>
                  <a:gd name="f67" fmla="val 2258"/>
                  <a:gd name="f68" fmla="val 1290"/>
                  <a:gd name="f69" fmla="val 2106"/>
                  <a:gd name="f70" fmla="val 1328"/>
                  <a:gd name="f71" fmla="val 1932"/>
                  <a:gd name="f72" fmla="val 1372"/>
                  <a:gd name="f73" fmla="val 1742"/>
                  <a:gd name="f74" fmla="val 1421"/>
                  <a:gd name="f75" fmla="val 1531"/>
                  <a:gd name="f76" fmla="val 1475"/>
                  <a:gd name="f77" fmla="val 1308"/>
                  <a:gd name="f78" fmla="val 1540"/>
                  <a:gd name="f79" fmla="val 1069"/>
                  <a:gd name="f80" fmla="val 1617"/>
                  <a:gd name="f81" fmla="val 820"/>
                  <a:gd name="f82" fmla="val 1709"/>
                  <a:gd name="f83" fmla="val 554"/>
                  <a:gd name="f84" fmla="val 282"/>
                  <a:gd name="f85" fmla="val 1943"/>
                  <a:gd name="f86" fmla="val 152"/>
                  <a:gd name="f87" fmla="val 244"/>
                  <a:gd name="f88" fmla="val 2074"/>
                  <a:gd name="f89" fmla="val 386"/>
                  <a:gd name="f90" fmla="val 1992"/>
                  <a:gd name="f91" fmla="val 537"/>
                  <a:gd name="f92" fmla="val 1910"/>
                  <a:gd name="f93" fmla="val 700"/>
                  <a:gd name="f94" fmla="val 1834"/>
                  <a:gd name="f95" fmla="val 879"/>
                  <a:gd name="f96" fmla="val 1763"/>
                  <a:gd name="f97" fmla="val 1064"/>
                  <a:gd name="f98" fmla="val 1693"/>
                  <a:gd name="f99" fmla="val 1259"/>
                  <a:gd name="f100" fmla="val 1622"/>
                  <a:gd name="f101" fmla="val 1661"/>
                  <a:gd name="f102" fmla="val 1497"/>
                  <a:gd name="f103" fmla="val 1748"/>
                  <a:gd name="f104" fmla="val 1470"/>
                  <a:gd name="f105" fmla="val 1845"/>
                  <a:gd name="f106" fmla="val 1442"/>
                  <a:gd name="f107" fmla="val 2046"/>
                  <a:gd name="f108" fmla="val 1393"/>
                  <a:gd name="f109" fmla="val 2252"/>
                  <a:gd name="f110" fmla="val 1339"/>
                  <a:gd name="f111" fmla="val 2458"/>
                  <a:gd name="f112" fmla="val 1285"/>
                  <a:gd name="f113" fmla="val 1263"/>
                  <a:gd name="f114" fmla="val 1236"/>
                  <a:gd name="f115" fmla="val 2730"/>
                  <a:gd name="f116" fmla="val 1214"/>
                  <a:gd name="f117" fmla="val 2806"/>
                  <a:gd name="f118" fmla="val 1192"/>
                  <a:gd name="f119" fmla="val 2876"/>
                  <a:gd name="f120" fmla="val 2931"/>
                  <a:gd name="f121" fmla="val 2974"/>
                  <a:gd name="f122" fmla="val 1132"/>
                  <a:gd name="f123" fmla="val 1116"/>
                  <a:gd name="f124" fmla="val 871"/>
                  <a:gd name="f125" fmla="val 2941"/>
                  <a:gd name="f126" fmla="val 860"/>
                  <a:gd name="f127" fmla="val 2860"/>
                  <a:gd name="f128" fmla="val 844"/>
                  <a:gd name="f129" fmla="val 2773"/>
                  <a:gd name="f130" fmla="val 827"/>
                  <a:gd name="f131" fmla="val 2670"/>
                  <a:gd name="f132" fmla="val 806"/>
                  <a:gd name="f133" fmla="val 2567"/>
                  <a:gd name="f134" fmla="val 784"/>
                  <a:gd name="f135" fmla="val 757"/>
                  <a:gd name="f136" fmla="val 2241"/>
                  <a:gd name="f137" fmla="val 2138"/>
                  <a:gd name="f138" fmla="val 1959"/>
                  <a:gd name="f139" fmla="val 604"/>
                  <a:gd name="f140" fmla="val 1883"/>
                  <a:gd name="f141" fmla="val 566"/>
                  <a:gd name="f142" fmla="val 1824"/>
                  <a:gd name="f143" fmla="val 534"/>
                  <a:gd name="f144" fmla="val 1780"/>
                  <a:gd name="f145" fmla="val 495"/>
                  <a:gd name="f146" fmla="val 1769"/>
                  <a:gd name="f147" fmla="val 1758"/>
                  <a:gd name="f148" fmla="val 457"/>
                  <a:gd name="f149" fmla="val 1753"/>
                  <a:gd name="f150" fmla="val 436"/>
                  <a:gd name="f151" fmla="val 419"/>
                  <a:gd name="f152" fmla="val 381"/>
                  <a:gd name="f153" fmla="val 1813"/>
                  <a:gd name="f154" fmla="val 343"/>
                  <a:gd name="f155" fmla="val 1862"/>
                  <a:gd name="f156" fmla="val 316"/>
                  <a:gd name="f157" fmla="val 1921"/>
                  <a:gd name="f158" fmla="val 289"/>
                  <a:gd name="f159" fmla="val 1986"/>
                  <a:gd name="f160" fmla="val 267"/>
                  <a:gd name="f161" fmla="val 2062"/>
                  <a:gd name="f162" fmla="val 245"/>
                  <a:gd name="f163" fmla="val 2149"/>
                  <a:gd name="f164" fmla="val 229"/>
                  <a:gd name="f165" fmla="val 2236"/>
                  <a:gd name="f166" fmla="val 213"/>
                  <a:gd name="f167" fmla="val 2431"/>
                  <a:gd name="f168" fmla="val 2627"/>
                  <a:gd name="f169" fmla="val 158"/>
                  <a:gd name="f170" fmla="val 2827"/>
                  <a:gd name="f171" fmla="val 125"/>
                  <a:gd name="f172" fmla="val 2920"/>
                  <a:gd name="f173" fmla="val 109"/>
                  <a:gd name="f174" fmla="val 87"/>
                  <a:gd name="f175" fmla="val 2909"/>
                  <a:gd name="f176" fmla="val 22"/>
                  <a:gd name="f177" fmla="val 2795"/>
                  <a:gd name="f178" fmla="val 44"/>
                  <a:gd name="f179" fmla="val 66"/>
                  <a:gd name="f180" fmla="val 82"/>
                  <a:gd name="f181" fmla="val 2285"/>
                  <a:gd name="f182" fmla="val 120"/>
                  <a:gd name="f183" fmla="val 136"/>
                  <a:gd name="f184" fmla="val 2030"/>
                  <a:gd name="f185" fmla="val 1905"/>
                  <a:gd name="f186" fmla="val 174"/>
                  <a:gd name="f187" fmla="val 1791"/>
                  <a:gd name="f188" fmla="val 202"/>
                  <a:gd name="f189" fmla="val 1688"/>
                  <a:gd name="f190" fmla="val 1601"/>
                  <a:gd name="f191" fmla="val 261"/>
                  <a:gd name="f192" fmla="val 1525"/>
                  <a:gd name="f193" fmla="val 300"/>
                  <a:gd name="f194" fmla="val 1471"/>
                  <a:gd name="f195" fmla="val 338"/>
                  <a:gd name="f196" fmla="val 1455"/>
                  <a:gd name="f197" fmla="val 359"/>
                  <a:gd name="f198" fmla="val 1438"/>
                  <a:gd name="f199" fmla="val 387"/>
                  <a:gd name="f200" fmla="val 414"/>
                  <a:gd name="f201" fmla="*/ f1 1 3007"/>
                  <a:gd name="f202" fmla="*/ f2 1 2085"/>
                  <a:gd name="f203" fmla="val f3"/>
                  <a:gd name="f204" fmla="val f4"/>
                  <a:gd name="f205" fmla="val f5"/>
                  <a:gd name="f206" fmla="+- f205 0 f203"/>
                  <a:gd name="f207" fmla="+- f204 0 f203"/>
                  <a:gd name="f208" fmla="*/ f207 1 3007"/>
                  <a:gd name="f209" fmla="*/ f206 1 2085"/>
                  <a:gd name="f210" fmla="*/ f203 1 f208"/>
                  <a:gd name="f211" fmla="*/ f204 1 f208"/>
                  <a:gd name="f212" fmla="*/ f203 1 f209"/>
                  <a:gd name="f213" fmla="*/ f205 1 f209"/>
                  <a:gd name="f214" fmla="*/ f210 f201 1"/>
                  <a:gd name="f215" fmla="*/ f211 f201 1"/>
                  <a:gd name="f216" fmla="*/ f213 f202 1"/>
                  <a:gd name="f217" fmla="*/ f212 f202 1"/>
                </a:gdLst>
                <a:ahLst/>
                <a:cxnLst>
                  <a:cxn ang="3cd4">
                    <a:pos x="hc" y="t"/>
                  </a:cxn>
                  <a:cxn ang="0">
                    <a:pos x="r" y="vc"/>
                  </a:cxn>
                  <a:cxn ang="cd4">
                    <a:pos x="hc" y="b"/>
                  </a:cxn>
                  <a:cxn ang="cd2">
                    <a:pos x="l" y="vc"/>
                  </a:cxn>
                </a:cxnLst>
                <a:rect l="f214" t="f217" r="f215" b="f216"/>
                <a:pathLst>
                  <a:path w="3007" h="2085">
                    <a:moveTo>
                      <a:pt x="f6" y="f7"/>
                    </a:moveTo>
                    <a:lnTo>
                      <a:pt x="f8" y="f9"/>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43"/>
                    </a:lnTo>
                    <a:lnTo>
                      <a:pt x="f44" y="f45"/>
                    </a:lnTo>
                    <a:lnTo>
                      <a:pt x="f46" y="f47"/>
                    </a:lnTo>
                    <a:lnTo>
                      <a:pt x="f46" y="f48"/>
                    </a:lnTo>
                    <a:lnTo>
                      <a:pt x="f44" y="f49"/>
                    </a:lnTo>
                    <a:lnTo>
                      <a:pt x="f50" y="f51"/>
                    </a:lnTo>
                    <a:lnTo>
                      <a:pt x="f52" y="f53"/>
                    </a:lnTo>
                    <a:lnTo>
                      <a:pt x="f38" y="f54"/>
                    </a:lnTo>
                    <a:lnTo>
                      <a:pt x="f55" y="f56"/>
                    </a:lnTo>
                    <a:lnTo>
                      <a:pt x="f57" y="f58"/>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22"/>
                    </a:lnTo>
                    <a:lnTo>
                      <a:pt x="f84" y="f85"/>
                    </a:lnTo>
                    <a:lnTo>
                      <a:pt x="f3" y="f5"/>
                    </a:lnTo>
                    <a:lnTo>
                      <a:pt x="f86" y="f5"/>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10"/>
                    </a:lnTo>
                    <a:lnTo>
                      <a:pt x="f111" y="f112"/>
                    </a:lnTo>
                    <a:lnTo>
                      <a:pt x="f36" y="f113"/>
                    </a:lnTo>
                    <a:lnTo>
                      <a:pt x="f52" y="f114"/>
                    </a:lnTo>
                    <a:lnTo>
                      <a:pt x="f115" y="f116"/>
                    </a:lnTo>
                    <a:lnTo>
                      <a:pt x="f117" y="f118"/>
                    </a:lnTo>
                    <a:lnTo>
                      <a:pt x="f119" y="f54"/>
                    </a:lnTo>
                    <a:lnTo>
                      <a:pt x="f120" y="f53"/>
                    </a:lnTo>
                    <a:lnTo>
                      <a:pt x="f121" y="f122"/>
                    </a:lnTo>
                    <a:lnTo>
                      <a:pt x="f4" y="f123"/>
                    </a:lnTo>
                    <a:lnTo>
                      <a:pt x="f4" y="f124"/>
                    </a:lnTo>
                    <a:lnTo>
                      <a:pt x="f125" y="f126"/>
                    </a:lnTo>
                    <a:lnTo>
                      <a:pt x="f127" y="f128"/>
                    </a:lnTo>
                    <a:lnTo>
                      <a:pt x="f129" y="f130"/>
                    </a:lnTo>
                    <a:lnTo>
                      <a:pt x="f131" y="f132"/>
                    </a:lnTo>
                    <a:lnTo>
                      <a:pt x="f133" y="f134"/>
                    </a:lnTo>
                    <a:lnTo>
                      <a:pt x="f111" y="f135"/>
                    </a:lnTo>
                    <a:lnTo>
                      <a:pt x="f136" y="f23"/>
                    </a:lnTo>
                    <a:lnTo>
                      <a:pt x="f137" y="f21"/>
                    </a:lnTo>
                    <a:lnTo>
                      <a:pt x="f107" y="f19"/>
                    </a:lnTo>
                    <a:lnTo>
                      <a:pt x="f138" y="f139"/>
                    </a:lnTo>
                    <a:lnTo>
                      <a:pt x="f140" y="f141"/>
                    </a:lnTo>
                    <a:lnTo>
                      <a:pt x="f142" y="f143"/>
                    </a:lnTo>
                    <a:lnTo>
                      <a:pt x="f144" y="f145"/>
                    </a:lnTo>
                    <a:lnTo>
                      <a:pt x="f146" y="f9"/>
                    </a:lnTo>
                    <a:lnTo>
                      <a:pt x="f147" y="f148"/>
                    </a:lnTo>
                    <a:lnTo>
                      <a:pt x="f149" y="f150"/>
                    </a:lnTo>
                    <a:lnTo>
                      <a:pt x="f147" y="f151"/>
                    </a:lnTo>
                    <a:lnTo>
                      <a:pt x="f144" y="f152"/>
                    </a:lnTo>
                    <a:lnTo>
                      <a:pt x="f153" y="f154"/>
                    </a:lnTo>
                    <a:lnTo>
                      <a:pt x="f155" y="f156"/>
                    </a:lnTo>
                    <a:lnTo>
                      <a:pt x="f157" y="f158"/>
                    </a:lnTo>
                    <a:lnTo>
                      <a:pt x="f159" y="f160"/>
                    </a:lnTo>
                    <a:lnTo>
                      <a:pt x="f161" y="f162"/>
                    </a:lnTo>
                    <a:lnTo>
                      <a:pt x="f163" y="f164"/>
                    </a:lnTo>
                    <a:lnTo>
                      <a:pt x="f165" y="f166"/>
                    </a:lnTo>
                    <a:lnTo>
                      <a:pt x="f167" y="f0"/>
                    </a:lnTo>
                    <a:lnTo>
                      <a:pt x="f168" y="f169"/>
                    </a:lnTo>
                    <a:lnTo>
                      <a:pt x="f170" y="f171"/>
                    </a:lnTo>
                    <a:lnTo>
                      <a:pt x="f172" y="f173"/>
                    </a:lnTo>
                    <a:lnTo>
                      <a:pt x="f4" y="f174"/>
                    </a:lnTo>
                    <a:lnTo>
                      <a:pt x="f4" y="f3"/>
                    </a:lnTo>
                    <a:lnTo>
                      <a:pt x="f175" y="f176"/>
                    </a:lnTo>
                    <a:lnTo>
                      <a:pt x="f177" y="f178"/>
                    </a:lnTo>
                    <a:lnTo>
                      <a:pt x="f44" y="f179"/>
                    </a:lnTo>
                    <a:lnTo>
                      <a:pt x="f36" y="f180"/>
                    </a:lnTo>
                    <a:lnTo>
                      <a:pt x="f181" y="f182"/>
                    </a:lnTo>
                    <a:lnTo>
                      <a:pt x="f28" y="f183"/>
                    </a:lnTo>
                    <a:lnTo>
                      <a:pt x="f184" y="f169"/>
                    </a:lnTo>
                    <a:lnTo>
                      <a:pt x="f185" y="f186"/>
                    </a:lnTo>
                    <a:lnTo>
                      <a:pt x="f187" y="f188"/>
                    </a:lnTo>
                    <a:lnTo>
                      <a:pt x="f189" y="f164"/>
                    </a:lnTo>
                    <a:lnTo>
                      <a:pt x="f190" y="f191"/>
                    </a:lnTo>
                    <a:lnTo>
                      <a:pt x="f192" y="f193"/>
                    </a:lnTo>
                    <a:lnTo>
                      <a:pt x="f194" y="f195"/>
                    </a:lnTo>
                    <a:lnTo>
                      <a:pt x="f196" y="f197"/>
                    </a:lnTo>
                    <a:lnTo>
                      <a:pt x="f198" y="f199"/>
                    </a:lnTo>
                    <a:lnTo>
                      <a:pt x="f6" y="f200"/>
                    </a:lnTo>
                    <a:lnTo>
                      <a:pt x="f6" y="f7"/>
                    </a:lnTo>
                    <a:lnTo>
                      <a:pt x="f6" y="f7"/>
                    </a:lnTo>
                    <a:close/>
                  </a:path>
                </a:pathLst>
              </a:custGeom>
              <a:solidFill>
                <a:srgbClr val="003399"/>
              </a:solidFill>
              <a:ln>
                <a:noFill/>
                <a:prstDash val="solid"/>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8" name="Freeform 7"/>
              <p:cNvSpPr/>
              <p:nvPr/>
            </p:nvSpPr>
            <p:spPr>
              <a:xfrm>
                <a:off x="7145277" y="3678119"/>
                <a:ext cx="1981084" cy="855722"/>
              </a:xfrm>
              <a:custGeom>
                <a:avLst/>
                <a:gdLst>
                  <a:gd name="f0" fmla="val 360"/>
                  <a:gd name="f1" fmla="val 180"/>
                  <a:gd name="f2" fmla="val w"/>
                  <a:gd name="f3" fmla="val h"/>
                  <a:gd name="f4" fmla="val 0"/>
                  <a:gd name="f5" fmla="val 1248"/>
                  <a:gd name="f6" fmla="val 539"/>
                  <a:gd name="f7" fmla="val 332"/>
                  <a:gd name="f8" fmla="val 5"/>
                  <a:gd name="f9" fmla="val 387"/>
                  <a:gd name="f10" fmla="val 27"/>
                  <a:gd name="f11" fmla="val 414"/>
                  <a:gd name="f12" fmla="val 54"/>
                  <a:gd name="f13" fmla="val 436"/>
                  <a:gd name="f14" fmla="val 92"/>
                  <a:gd name="f15" fmla="val 463"/>
                  <a:gd name="f16" fmla="val 141"/>
                  <a:gd name="f17" fmla="val 490"/>
                  <a:gd name="f18" fmla="val 195"/>
                  <a:gd name="f19" fmla="val 512"/>
                  <a:gd name="f20" fmla="val 255"/>
                  <a:gd name="f21" fmla="val 212"/>
                  <a:gd name="f22" fmla="val 517"/>
                  <a:gd name="f23" fmla="val 179"/>
                  <a:gd name="f24" fmla="val 157"/>
                  <a:gd name="f25" fmla="val 468"/>
                  <a:gd name="f26" fmla="val 447"/>
                  <a:gd name="f27" fmla="val 136"/>
                  <a:gd name="f28" fmla="val 425"/>
                  <a:gd name="f29" fmla="val 403"/>
                  <a:gd name="f30" fmla="val 381"/>
                  <a:gd name="f31" fmla="val 365"/>
                  <a:gd name="f32" fmla="val 343"/>
                  <a:gd name="f33" fmla="val 201"/>
                  <a:gd name="f34" fmla="val 327"/>
                  <a:gd name="f35" fmla="val 266"/>
                  <a:gd name="f36" fmla="val 294"/>
                  <a:gd name="f37" fmla="val 353"/>
                  <a:gd name="f38" fmla="val 262"/>
                  <a:gd name="f39" fmla="val 445"/>
                  <a:gd name="f40" fmla="val 234"/>
                  <a:gd name="f41" fmla="val 554"/>
                  <a:gd name="f42" fmla="val 213"/>
                  <a:gd name="f43" fmla="val 662"/>
                  <a:gd name="f44" fmla="val 191"/>
                  <a:gd name="f45" fmla="val 890"/>
                  <a:gd name="f46" fmla="val 153"/>
                  <a:gd name="f47" fmla="val 993"/>
                  <a:gd name="f48" fmla="val 1091"/>
                  <a:gd name="f49" fmla="val 120"/>
                  <a:gd name="f50" fmla="val 1178"/>
                  <a:gd name="f51" fmla="val 115"/>
                  <a:gd name="f52" fmla="val 104"/>
                  <a:gd name="f53" fmla="val 1161"/>
                  <a:gd name="f54" fmla="val 22"/>
                  <a:gd name="f55" fmla="val 1069"/>
                  <a:gd name="f56" fmla="val 38"/>
                  <a:gd name="f57" fmla="val 874"/>
                  <a:gd name="f58" fmla="val 71"/>
                  <a:gd name="f59" fmla="val 673"/>
                  <a:gd name="f60" fmla="val 93"/>
                  <a:gd name="f61" fmla="val 483"/>
                  <a:gd name="f62" fmla="val 126"/>
                  <a:gd name="f63" fmla="val 391"/>
                  <a:gd name="f64" fmla="val 142"/>
                  <a:gd name="f65" fmla="val 309"/>
                  <a:gd name="f66" fmla="val 158"/>
                  <a:gd name="f67" fmla="val 228"/>
                  <a:gd name="f68" fmla="val 163"/>
                  <a:gd name="f69" fmla="val 202"/>
                  <a:gd name="f70" fmla="val 103"/>
                  <a:gd name="f71" fmla="val 229"/>
                  <a:gd name="f72" fmla="val 256"/>
                  <a:gd name="f73" fmla="*/ f2 1 1248"/>
                  <a:gd name="f74" fmla="*/ f3 1 539"/>
                  <a:gd name="f75" fmla="val f4"/>
                  <a:gd name="f76" fmla="val f5"/>
                  <a:gd name="f77" fmla="val f6"/>
                  <a:gd name="f78" fmla="+- f77 0 f75"/>
                  <a:gd name="f79" fmla="+- f76 0 f75"/>
                  <a:gd name="f80" fmla="*/ f79 1 1248"/>
                  <a:gd name="f81" fmla="*/ f78 1 539"/>
                  <a:gd name="f82" fmla="*/ f75 1 f80"/>
                  <a:gd name="f83" fmla="*/ f76 1 f80"/>
                  <a:gd name="f84" fmla="*/ f75 1 f81"/>
                  <a:gd name="f85" fmla="*/ f77 1 f81"/>
                  <a:gd name="f86" fmla="*/ f82 f73 1"/>
                  <a:gd name="f87" fmla="*/ f83 f73 1"/>
                  <a:gd name="f88" fmla="*/ f85 f74 1"/>
                  <a:gd name="f89" fmla="*/ f84 f74 1"/>
                </a:gdLst>
                <a:ahLst/>
                <a:cxnLst>
                  <a:cxn ang="3cd4">
                    <a:pos x="hc" y="t"/>
                  </a:cxn>
                  <a:cxn ang="0">
                    <a:pos x="r" y="vc"/>
                  </a:cxn>
                  <a:cxn ang="cd4">
                    <a:pos x="hc" y="b"/>
                  </a:cxn>
                  <a:cxn ang="cd2">
                    <a:pos x="l" y="vc"/>
                  </a:cxn>
                </a:cxnLst>
                <a:rect l="f86" t="f89" r="f87" b="f88"/>
                <a:pathLst>
                  <a:path w="1248" h="539">
                    <a:moveTo>
                      <a:pt x="f4" y="f7"/>
                    </a:moveTo>
                    <a:lnTo>
                      <a:pt x="f4" y="f0"/>
                    </a:lnTo>
                    <a:lnTo>
                      <a:pt x="f8" y="f9"/>
                    </a:lnTo>
                    <a:lnTo>
                      <a:pt x="f10" y="f11"/>
                    </a:lnTo>
                    <a:lnTo>
                      <a:pt x="f12" y="f13"/>
                    </a:lnTo>
                    <a:lnTo>
                      <a:pt x="f14" y="f15"/>
                    </a:lnTo>
                    <a:lnTo>
                      <a:pt x="f16" y="f17"/>
                    </a:lnTo>
                    <a:lnTo>
                      <a:pt x="f18" y="f19"/>
                    </a:lnTo>
                    <a:lnTo>
                      <a:pt x="f20" y="f6"/>
                    </a:lnTo>
                    <a:lnTo>
                      <a:pt x="f21" y="f22"/>
                    </a:lnTo>
                    <a:lnTo>
                      <a:pt x="f23" y="f17"/>
                    </a:lnTo>
                    <a:lnTo>
                      <a:pt x="f24" y="f25"/>
                    </a:lnTo>
                    <a:lnTo>
                      <a:pt x="f16" y="f26"/>
                    </a:lnTo>
                    <a:lnTo>
                      <a:pt x="f27" y="f28"/>
                    </a:lnTo>
                    <a:lnTo>
                      <a:pt x="f27" y="f29"/>
                    </a:lnTo>
                    <a:lnTo>
                      <a:pt x="f16" y="f30"/>
                    </a:lnTo>
                    <a:lnTo>
                      <a:pt x="f24" y="f31"/>
                    </a:lnTo>
                    <a:lnTo>
                      <a:pt x="f23" y="f32"/>
                    </a:lnTo>
                    <a:lnTo>
                      <a:pt x="f33" y="f34"/>
                    </a:lnTo>
                    <a:lnTo>
                      <a:pt x="f35" y="f36"/>
                    </a:lnTo>
                    <a:lnTo>
                      <a:pt x="f37" y="f38"/>
                    </a:lnTo>
                    <a:lnTo>
                      <a:pt x="f39" y="f40"/>
                    </a:lnTo>
                    <a:lnTo>
                      <a:pt x="f41" y="f42"/>
                    </a:lnTo>
                    <a:lnTo>
                      <a:pt x="f43" y="f44"/>
                    </a:lnTo>
                    <a:lnTo>
                      <a:pt x="f45" y="f46"/>
                    </a:lnTo>
                    <a:lnTo>
                      <a:pt x="f47" y="f27"/>
                    </a:lnTo>
                    <a:lnTo>
                      <a:pt x="f48" y="f49"/>
                    </a:lnTo>
                    <a:lnTo>
                      <a:pt x="f50" y="f51"/>
                    </a:lnTo>
                    <a:lnTo>
                      <a:pt x="f5" y="f52"/>
                    </a:lnTo>
                    <a:lnTo>
                      <a:pt x="f5" y="f4"/>
                    </a:lnTo>
                    <a:lnTo>
                      <a:pt x="f53" y="f54"/>
                    </a:lnTo>
                    <a:lnTo>
                      <a:pt x="f55" y="f56"/>
                    </a:lnTo>
                    <a:lnTo>
                      <a:pt x="f57" y="f58"/>
                    </a:lnTo>
                    <a:lnTo>
                      <a:pt x="f59" y="f60"/>
                    </a:lnTo>
                    <a:lnTo>
                      <a:pt x="f61" y="f62"/>
                    </a:lnTo>
                    <a:lnTo>
                      <a:pt x="f63" y="f64"/>
                    </a:lnTo>
                    <a:lnTo>
                      <a:pt x="f65" y="f66"/>
                    </a:lnTo>
                    <a:lnTo>
                      <a:pt x="f67" y="f1"/>
                    </a:lnTo>
                    <a:lnTo>
                      <a:pt x="f68" y="f69"/>
                    </a:lnTo>
                    <a:lnTo>
                      <a:pt x="f70" y="f71"/>
                    </a:lnTo>
                    <a:lnTo>
                      <a:pt x="f12" y="f72"/>
                    </a:lnTo>
                    <a:lnTo>
                      <a:pt x="f54" y="f36"/>
                    </a:lnTo>
                    <a:lnTo>
                      <a:pt x="f4" y="f7"/>
                    </a:lnTo>
                    <a:lnTo>
                      <a:pt x="f4" y="f7"/>
                    </a:lnTo>
                    <a:close/>
                  </a:path>
                </a:pathLst>
              </a:custGeom>
              <a:gradFill>
                <a:gsLst>
                  <a:gs pos="0">
                    <a:srgbClr val="003399"/>
                  </a:gs>
                  <a:gs pos="100000">
                    <a:srgbClr val="002C85"/>
                  </a:gs>
                </a:gsLst>
                <a:lin ang="13500000"/>
              </a:gradFill>
              <a:ln>
                <a:noFill/>
                <a:prstDash val="solid"/>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ea typeface="DejaVu Sans" pitchFamily="2"/>
                  <a:cs typeface="DejaVu Sans" pitchFamily="2"/>
                </a:endParaRPr>
              </a:p>
            </p:txBody>
          </p:sp>
        </p:grpSp>
        <p:sp>
          <p:nvSpPr>
            <p:cNvPr id="9" name="Freeform 8"/>
            <p:cNvSpPr/>
            <p:nvPr/>
          </p:nvSpPr>
          <p:spPr>
            <a:xfrm>
              <a:off x="5273637" y="2128677"/>
              <a:ext cx="2897276" cy="2440076"/>
            </a:xfrm>
            <a:custGeom>
              <a:avLst/>
              <a:gdLst>
                <a:gd name="f0" fmla="val w"/>
                <a:gd name="f1" fmla="val h"/>
                <a:gd name="f2" fmla="val 0"/>
                <a:gd name="f3" fmla="val 2296"/>
                <a:gd name="f4" fmla="val 1469"/>
                <a:gd name="f5" fmla="val 771"/>
                <a:gd name="f6" fmla="val 1088"/>
                <a:gd name="f7" fmla="val 982"/>
                <a:gd name="f8" fmla="val 1061"/>
                <a:gd name="f9" fmla="val 1178"/>
                <a:gd name="f10" fmla="val 1034"/>
                <a:gd name="f11" fmla="val 1357"/>
                <a:gd name="f12" fmla="val 1012"/>
                <a:gd name="f13" fmla="val 1520"/>
                <a:gd name="f14" fmla="val 985"/>
                <a:gd name="f15" fmla="val 1666"/>
                <a:gd name="f16" fmla="val 957"/>
                <a:gd name="f17" fmla="val 1796"/>
                <a:gd name="f18" fmla="val 930"/>
                <a:gd name="f19" fmla="val 1916"/>
                <a:gd name="f20" fmla="val 897"/>
                <a:gd name="f21" fmla="val 2013"/>
                <a:gd name="f22" fmla="val 870"/>
                <a:gd name="f23" fmla="val 2100"/>
                <a:gd name="f24" fmla="val 832"/>
                <a:gd name="f25" fmla="val 2171"/>
                <a:gd name="f26" fmla="val 800"/>
                <a:gd name="f27" fmla="val 2220"/>
                <a:gd name="f28" fmla="val 756"/>
                <a:gd name="f29" fmla="val 2263"/>
                <a:gd name="f30" fmla="val 712"/>
                <a:gd name="f31" fmla="val 2285"/>
                <a:gd name="f32" fmla="val 669"/>
                <a:gd name="f33" fmla="val 614"/>
                <a:gd name="f34" fmla="val 2290"/>
                <a:gd name="f35" fmla="val 560"/>
                <a:gd name="f36" fmla="val 2269"/>
                <a:gd name="f37" fmla="val 500"/>
                <a:gd name="f38" fmla="val 2241"/>
                <a:gd name="f39" fmla="val 457"/>
                <a:gd name="f40" fmla="val 2198"/>
                <a:gd name="f41" fmla="val 408"/>
                <a:gd name="f42" fmla="val 2144"/>
                <a:gd name="f43" fmla="val 364"/>
                <a:gd name="f44" fmla="val 2079"/>
                <a:gd name="f45" fmla="val 321"/>
                <a:gd name="f46" fmla="val 2008"/>
                <a:gd name="f47" fmla="val 277"/>
                <a:gd name="f48" fmla="val 1927"/>
                <a:gd name="f49" fmla="val 234"/>
                <a:gd name="f50" fmla="val 1769"/>
                <a:gd name="f51" fmla="val 157"/>
                <a:gd name="f52" fmla="val 1688"/>
                <a:gd name="f53" fmla="val 125"/>
                <a:gd name="f54" fmla="val 1612"/>
                <a:gd name="f55" fmla="val 92"/>
                <a:gd name="f56" fmla="val 1536"/>
                <a:gd name="f57" fmla="val 65"/>
                <a:gd name="f58" fmla="val 1476"/>
                <a:gd name="f59" fmla="val 43"/>
                <a:gd name="f60" fmla="val 1422"/>
                <a:gd name="f61" fmla="val 27"/>
                <a:gd name="f62" fmla="val 1384"/>
                <a:gd name="f63" fmla="val 10"/>
                <a:gd name="f64" fmla="val 5"/>
                <a:gd name="f65" fmla="val 1346"/>
                <a:gd name="f66" fmla="val 1498"/>
                <a:gd name="f67" fmla="val 54"/>
                <a:gd name="f68" fmla="val 1655"/>
                <a:gd name="f69" fmla="val 119"/>
                <a:gd name="f70" fmla="val 1807"/>
                <a:gd name="f71" fmla="val 185"/>
                <a:gd name="f72" fmla="val 1948"/>
                <a:gd name="f73" fmla="val 255"/>
                <a:gd name="f74" fmla="val 288"/>
                <a:gd name="f75" fmla="val 2068"/>
                <a:gd name="f76" fmla="val 326"/>
                <a:gd name="f77" fmla="val 2122"/>
                <a:gd name="f78" fmla="val 402"/>
                <a:gd name="f79" fmla="val 2209"/>
                <a:gd name="f80" fmla="val 440"/>
                <a:gd name="f81" fmla="val 2236"/>
                <a:gd name="f82" fmla="val 478"/>
                <a:gd name="f83" fmla="val 2252"/>
                <a:gd name="f84" fmla="val 522"/>
                <a:gd name="f85" fmla="val 2258"/>
                <a:gd name="f86" fmla="val 598"/>
                <a:gd name="f87" fmla="val 636"/>
                <a:gd name="f88" fmla="val 2214"/>
                <a:gd name="f89" fmla="val 702"/>
                <a:gd name="f90" fmla="val 729"/>
                <a:gd name="f91" fmla="val 2062"/>
                <a:gd name="f92" fmla="val 1997"/>
                <a:gd name="f93" fmla="val 778"/>
                <a:gd name="f94" fmla="val 1921"/>
                <a:gd name="f95" fmla="val 1834"/>
                <a:gd name="f96" fmla="val 821"/>
                <a:gd name="f97" fmla="val 1748"/>
                <a:gd name="f98" fmla="val 843"/>
                <a:gd name="f99" fmla="val 1552"/>
                <a:gd name="f100" fmla="val 876"/>
                <a:gd name="f101" fmla="val 1351"/>
                <a:gd name="f102" fmla="val 908"/>
                <a:gd name="f103" fmla="val 1134"/>
                <a:gd name="f104" fmla="val 941"/>
                <a:gd name="f105" fmla="val 923"/>
                <a:gd name="f106" fmla="val 968"/>
                <a:gd name="f107" fmla="val 716"/>
                <a:gd name="f108" fmla="val 995"/>
                <a:gd name="f109" fmla="val 521"/>
                <a:gd name="f110" fmla="val 1028"/>
                <a:gd name="f111" fmla="val 434"/>
                <a:gd name="f112" fmla="val 1044"/>
                <a:gd name="f113" fmla="val 353"/>
                <a:gd name="f114" fmla="val 1066"/>
                <a:gd name="f115" fmla="val 1082"/>
                <a:gd name="f116" fmla="val 206"/>
                <a:gd name="f117" fmla="val 1104"/>
                <a:gd name="f118" fmla="val 147"/>
                <a:gd name="f119" fmla="val 1126"/>
                <a:gd name="f120" fmla="val 1148"/>
                <a:gd name="f121" fmla="val 1175"/>
                <a:gd name="f122" fmla="val 22"/>
                <a:gd name="f123" fmla="val 1202"/>
                <a:gd name="f124" fmla="val 6"/>
                <a:gd name="f125" fmla="val 1229"/>
                <a:gd name="f126" fmla="val 1262"/>
                <a:gd name="f127" fmla="val 11"/>
                <a:gd name="f128" fmla="val 1295"/>
                <a:gd name="f129" fmla="val 1327"/>
                <a:gd name="f130" fmla="val 1355"/>
                <a:gd name="f131" fmla="val 98"/>
                <a:gd name="f132" fmla="val 1382"/>
                <a:gd name="f133" fmla="val 141"/>
                <a:gd name="f134" fmla="val 1404"/>
                <a:gd name="f135" fmla="val 196"/>
                <a:gd name="f136" fmla="val 1425"/>
                <a:gd name="f137" fmla="val 261"/>
                <a:gd name="f138" fmla="val 1447"/>
                <a:gd name="f139" fmla="val 266"/>
                <a:gd name="f140" fmla="val 1442"/>
                <a:gd name="f141" fmla="val 217"/>
                <a:gd name="f142" fmla="val 1414"/>
                <a:gd name="f143" fmla="val 174"/>
                <a:gd name="f144" fmla="val 1387"/>
                <a:gd name="f145" fmla="val 1360"/>
                <a:gd name="f146" fmla="val 1333"/>
                <a:gd name="f147" fmla="val 120"/>
                <a:gd name="f148" fmla="val 1306"/>
                <a:gd name="f149" fmla="val 1278"/>
                <a:gd name="f150" fmla="val 1257"/>
                <a:gd name="f151" fmla="val 212"/>
                <a:gd name="f152" fmla="val 1208"/>
                <a:gd name="f153" fmla="val 272"/>
                <a:gd name="f154" fmla="val 1186"/>
                <a:gd name="f155" fmla="val 342"/>
                <a:gd name="f156" fmla="val 1164"/>
                <a:gd name="f157" fmla="val 423"/>
                <a:gd name="f158" fmla="val 1142"/>
                <a:gd name="f159" fmla="val 527"/>
                <a:gd name="f160" fmla="val 1121"/>
                <a:gd name="f161" fmla="val 641"/>
                <a:gd name="f162" fmla="*/ f0 1 2296"/>
                <a:gd name="f163" fmla="*/ f1 1 1469"/>
                <a:gd name="f164" fmla="val f2"/>
                <a:gd name="f165" fmla="val f3"/>
                <a:gd name="f166" fmla="val f4"/>
                <a:gd name="f167" fmla="+- f166 0 f164"/>
                <a:gd name="f168" fmla="+- f165 0 f164"/>
                <a:gd name="f169" fmla="*/ f168 1 2296"/>
                <a:gd name="f170" fmla="*/ f167 1 1469"/>
                <a:gd name="f171" fmla="*/ f164 1 f169"/>
                <a:gd name="f172" fmla="*/ f165 1 f169"/>
                <a:gd name="f173" fmla="*/ f164 1 f170"/>
                <a:gd name="f174" fmla="*/ f166 1 f170"/>
                <a:gd name="f175" fmla="*/ f171 f162 1"/>
                <a:gd name="f176" fmla="*/ f172 f162 1"/>
                <a:gd name="f177" fmla="*/ f174 f163 1"/>
                <a:gd name="f178" fmla="*/ f173 f163 1"/>
              </a:gdLst>
              <a:ahLst/>
              <a:cxnLst>
                <a:cxn ang="3cd4">
                  <a:pos x="hc" y="t"/>
                </a:cxn>
                <a:cxn ang="0">
                  <a:pos x="r" y="vc"/>
                </a:cxn>
                <a:cxn ang="cd4">
                  <a:pos x="hc" y="b"/>
                </a:cxn>
                <a:cxn ang="cd2">
                  <a:pos x="l" y="vc"/>
                </a:cxn>
              </a:cxnLst>
              <a:rect l="f175" t="f178" r="f176" b="f177"/>
              <a:pathLst>
                <a:path w="2296" h="1469">
                  <a:moveTo>
                    <a:pt x="f5" y="f6"/>
                  </a:moveTo>
                  <a:lnTo>
                    <a:pt x="f7" y="f8"/>
                  </a:lnTo>
                  <a:lnTo>
                    <a:pt x="f9" y="f10"/>
                  </a:lnTo>
                  <a:lnTo>
                    <a:pt x="f11" y="f12"/>
                  </a:lnTo>
                  <a:lnTo>
                    <a:pt x="f13" y="f14"/>
                  </a:lnTo>
                  <a:lnTo>
                    <a:pt x="f15" y="f16"/>
                  </a:lnTo>
                  <a:lnTo>
                    <a:pt x="f17" y="f18"/>
                  </a:lnTo>
                  <a:lnTo>
                    <a:pt x="f19" y="f20"/>
                  </a:lnTo>
                  <a:lnTo>
                    <a:pt x="f21" y="f22"/>
                  </a:lnTo>
                  <a:lnTo>
                    <a:pt x="f23" y="f24"/>
                  </a:lnTo>
                  <a:lnTo>
                    <a:pt x="f25" y="f26"/>
                  </a:lnTo>
                  <a:lnTo>
                    <a:pt x="f27" y="f28"/>
                  </a:lnTo>
                  <a:lnTo>
                    <a:pt x="f29" y="f30"/>
                  </a:lnTo>
                  <a:lnTo>
                    <a:pt x="f31" y="f32"/>
                  </a:lnTo>
                  <a:lnTo>
                    <a:pt x="f3" y="f33"/>
                  </a:lnTo>
                  <a:lnTo>
                    <a:pt x="f34" y="f35"/>
                  </a:lnTo>
                  <a:lnTo>
                    <a:pt x="f36" y="f37"/>
                  </a:lnTo>
                  <a:lnTo>
                    <a:pt x="f38" y="f39"/>
                  </a:lnTo>
                  <a:lnTo>
                    <a:pt x="f40" y="f41"/>
                  </a:lnTo>
                  <a:lnTo>
                    <a:pt x="f42" y="f43"/>
                  </a:lnTo>
                  <a:lnTo>
                    <a:pt x="f44" y="f45"/>
                  </a:lnTo>
                  <a:lnTo>
                    <a:pt x="f46" y="f47"/>
                  </a:lnTo>
                  <a:lnTo>
                    <a:pt x="f48" y="f49"/>
                  </a:lnTo>
                  <a:lnTo>
                    <a:pt x="f50" y="f51"/>
                  </a:lnTo>
                  <a:lnTo>
                    <a:pt x="f52" y="f53"/>
                  </a:lnTo>
                  <a:lnTo>
                    <a:pt x="f54" y="f55"/>
                  </a:lnTo>
                  <a:lnTo>
                    <a:pt x="f56" y="f57"/>
                  </a:lnTo>
                  <a:lnTo>
                    <a:pt x="f58" y="f59"/>
                  </a:lnTo>
                  <a:lnTo>
                    <a:pt x="f60" y="f61"/>
                  </a:lnTo>
                  <a:lnTo>
                    <a:pt x="f62" y="f63"/>
                  </a:lnTo>
                  <a:lnTo>
                    <a:pt x="f11" y="f64"/>
                  </a:lnTo>
                  <a:lnTo>
                    <a:pt x="f65" y="f2"/>
                  </a:lnTo>
                  <a:lnTo>
                    <a:pt x="f66" y="f67"/>
                  </a:lnTo>
                  <a:lnTo>
                    <a:pt x="f68" y="f69"/>
                  </a:lnTo>
                  <a:lnTo>
                    <a:pt x="f70" y="f71"/>
                  </a:lnTo>
                  <a:lnTo>
                    <a:pt x="f72" y="f73"/>
                  </a:lnTo>
                  <a:lnTo>
                    <a:pt x="f21" y="f74"/>
                  </a:lnTo>
                  <a:lnTo>
                    <a:pt x="f75" y="f76"/>
                  </a:lnTo>
                  <a:lnTo>
                    <a:pt x="f77" y="f43"/>
                  </a:lnTo>
                  <a:lnTo>
                    <a:pt x="f25" y="f78"/>
                  </a:lnTo>
                  <a:lnTo>
                    <a:pt x="f79" y="f80"/>
                  </a:lnTo>
                  <a:lnTo>
                    <a:pt x="f81" y="f82"/>
                  </a:lnTo>
                  <a:lnTo>
                    <a:pt x="f83" y="f84"/>
                  </a:lnTo>
                  <a:lnTo>
                    <a:pt x="f29" y="f35"/>
                  </a:lnTo>
                  <a:lnTo>
                    <a:pt x="f85" y="f86"/>
                  </a:lnTo>
                  <a:lnTo>
                    <a:pt x="f38" y="f87"/>
                  </a:lnTo>
                  <a:lnTo>
                    <a:pt x="f88" y="f32"/>
                  </a:lnTo>
                  <a:lnTo>
                    <a:pt x="f25" y="f89"/>
                  </a:lnTo>
                  <a:lnTo>
                    <a:pt x="f77" y="f90"/>
                  </a:lnTo>
                  <a:lnTo>
                    <a:pt x="f91" y="f28"/>
                  </a:lnTo>
                  <a:lnTo>
                    <a:pt x="f92" y="f93"/>
                  </a:lnTo>
                  <a:lnTo>
                    <a:pt x="f94" y="f26"/>
                  </a:lnTo>
                  <a:lnTo>
                    <a:pt x="f95" y="f96"/>
                  </a:lnTo>
                  <a:lnTo>
                    <a:pt x="f97" y="f98"/>
                  </a:lnTo>
                  <a:lnTo>
                    <a:pt x="f99" y="f100"/>
                  </a:lnTo>
                  <a:lnTo>
                    <a:pt x="f101" y="f102"/>
                  </a:lnTo>
                  <a:lnTo>
                    <a:pt x="f103" y="f104"/>
                  </a:lnTo>
                  <a:lnTo>
                    <a:pt x="f105" y="f106"/>
                  </a:lnTo>
                  <a:lnTo>
                    <a:pt x="f107" y="f108"/>
                  </a:lnTo>
                  <a:lnTo>
                    <a:pt x="f109" y="f110"/>
                  </a:lnTo>
                  <a:lnTo>
                    <a:pt x="f111" y="f112"/>
                  </a:lnTo>
                  <a:lnTo>
                    <a:pt x="f113" y="f114"/>
                  </a:lnTo>
                  <a:lnTo>
                    <a:pt x="f47" y="f115"/>
                  </a:lnTo>
                  <a:lnTo>
                    <a:pt x="f116" y="f117"/>
                  </a:lnTo>
                  <a:lnTo>
                    <a:pt x="f118" y="f119"/>
                  </a:lnTo>
                  <a:lnTo>
                    <a:pt x="f55" y="f120"/>
                  </a:lnTo>
                  <a:lnTo>
                    <a:pt x="f67" y="f121"/>
                  </a:lnTo>
                  <a:lnTo>
                    <a:pt x="f122" y="f123"/>
                  </a:lnTo>
                  <a:lnTo>
                    <a:pt x="f124" y="f125"/>
                  </a:lnTo>
                  <a:lnTo>
                    <a:pt x="f2" y="f126"/>
                  </a:lnTo>
                  <a:lnTo>
                    <a:pt x="f127" y="f128"/>
                  </a:lnTo>
                  <a:lnTo>
                    <a:pt x="f61" y="f129"/>
                  </a:lnTo>
                  <a:lnTo>
                    <a:pt x="f67" y="f130"/>
                  </a:lnTo>
                  <a:lnTo>
                    <a:pt x="f131" y="f132"/>
                  </a:lnTo>
                  <a:lnTo>
                    <a:pt x="f133" y="f134"/>
                  </a:lnTo>
                  <a:lnTo>
                    <a:pt x="f135" y="f136"/>
                  </a:lnTo>
                  <a:lnTo>
                    <a:pt x="f137" y="f138"/>
                  </a:lnTo>
                  <a:lnTo>
                    <a:pt x="f76" y="f4"/>
                  </a:lnTo>
                  <a:lnTo>
                    <a:pt x="f139" y="f140"/>
                  </a:lnTo>
                  <a:lnTo>
                    <a:pt x="f141" y="f142"/>
                  </a:lnTo>
                  <a:lnTo>
                    <a:pt x="f143" y="f144"/>
                  </a:lnTo>
                  <a:lnTo>
                    <a:pt x="f118" y="f145"/>
                  </a:lnTo>
                  <a:lnTo>
                    <a:pt x="f53" y="f146"/>
                  </a:lnTo>
                  <a:lnTo>
                    <a:pt x="f147" y="f148"/>
                  </a:lnTo>
                  <a:lnTo>
                    <a:pt x="f53" y="f149"/>
                  </a:lnTo>
                  <a:lnTo>
                    <a:pt x="f133" y="f150"/>
                  </a:lnTo>
                  <a:lnTo>
                    <a:pt x="f143" y="f125"/>
                  </a:lnTo>
                  <a:lnTo>
                    <a:pt x="f151" y="f152"/>
                  </a:lnTo>
                  <a:lnTo>
                    <a:pt x="f153" y="f154"/>
                  </a:lnTo>
                  <a:lnTo>
                    <a:pt x="f155" y="f156"/>
                  </a:lnTo>
                  <a:lnTo>
                    <a:pt x="f157" y="f158"/>
                  </a:lnTo>
                  <a:lnTo>
                    <a:pt x="f159" y="f160"/>
                  </a:lnTo>
                  <a:lnTo>
                    <a:pt x="f161" y="f117"/>
                  </a:lnTo>
                  <a:lnTo>
                    <a:pt x="f5" y="f6"/>
                  </a:lnTo>
                  <a:lnTo>
                    <a:pt x="f5" y="f6"/>
                  </a:lnTo>
                  <a:close/>
                </a:path>
              </a:pathLst>
            </a:custGeom>
            <a:gradFill>
              <a:gsLst>
                <a:gs pos="0">
                  <a:srgbClr val="003399"/>
                </a:gs>
                <a:gs pos="100000">
                  <a:srgbClr val="002B81"/>
                </a:gs>
              </a:gsLst>
              <a:lin ang="13500000"/>
            </a:gradFill>
            <a:ln>
              <a:noFill/>
              <a:prstDash val="solid"/>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10" name="Freeform 9"/>
            <p:cNvSpPr/>
            <p:nvPr/>
          </p:nvSpPr>
          <p:spPr>
            <a:xfrm>
              <a:off x="0" y="0"/>
              <a:ext cx="9140763" cy="2819515"/>
            </a:xfrm>
            <a:custGeom>
              <a:avLst/>
              <a:gdLst>
                <a:gd name="f0" fmla="val w"/>
                <a:gd name="f1" fmla="val h"/>
                <a:gd name="f2" fmla="val 0"/>
                <a:gd name="f3" fmla="val 5740"/>
                <a:gd name="f4" fmla="val 1906"/>
                <a:gd name="f5" fmla="*/ f0 1 5740"/>
                <a:gd name="f6" fmla="*/ f1 1 1906"/>
                <a:gd name="f7" fmla="val f2"/>
                <a:gd name="f8" fmla="val f3"/>
                <a:gd name="f9" fmla="val f4"/>
                <a:gd name="f10" fmla="+- f9 0 f7"/>
                <a:gd name="f11" fmla="+- f8 0 f7"/>
                <a:gd name="f12" fmla="*/ f11 1 5740"/>
                <a:gd name="f13" fmla="*/ f10 1 1906"/>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5740" h="1906">
                  <a:moveTo>
                    <a:pt x="f2" y="f2"/>
                  </a:moveTo>
                  <a:lnTo>
                    <a:pt x="f2" y="f4"/>
                  </a:lnTo>
                  <a:lnTo>
                    <a:pt x="f3" y="f4"/>
                  </a:lnTo>
                  <a:lnTo>
                    <a:pt x="f3" y="f2"/>
                  </a:lnTo>
                  <a:lnTo>
                    <a:pt x="f2" y="f2"/>
                  </a:lnTo>
                  <a:lnTo>
                    <a:pt x="f2" y="f2"/>
                  </a:lnTo>
                  <a:close/>
                </a:path>
              </a:pathLst>
            </a:custGeom>
            <a:gradFill>
              <a:gsLst>
                <a:gs pos="0">
                  <a:srgbClr val="000514"/>
                </a:gs>
                <a:gs pos="100000">
                  <a:srgbClr val="003399"/>
                </a:gs>
              </a:gsLst>
              <a:lin ang="5400000"/>
            </a:gradFill>
            <a:ln>
              <a:noFill/>
              <a:prstDash val="solid"/>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ea typeface="DejaVu Sans" pitchFamily="2"/>
                <a:cs typeface="DejaVu Sans" pitchFamily="2"/>
              </a:endParaRPr>
            </a:p>
          </p:txBody>
        </p:sp>
      </p:grpSp>
      <p:sp>
        <p:nvSpPr>
          <p:cNvPr id="11" name="Title Placeholder 10"/>
          <p:cNvSpPr txBox="1">
            <a:spLocks noGrp="1"/>
          </p:cNvSpPr>
          <p:nvPr>
            <p:ph type="title"/>
          </p:nvPr>
        </p:nvSpPr>
        <p:spPr>
          <a:xfrm>
            <a:off x="685800" y="1736637"/>
            <a:ext cx="7772400" cy="1921318"/>
          </a:xfrm>
          <a:prstGeom prst="rect">
            <a:avLst/>
          </a:prstGeom>
          <a:noFill/>
          <a:ln>
            <a:noFill/>
          </a:ln>
        </p:spPr>
        <p:txBody>
          <a:bodyPr vert="horz" wrap="square" lIns="0" tIns="0" rIns="0" bIns="0" anchor="ctr" anchorCtr="1" compatLnSpc="1"/>
          <a:lstStyle/>
          <a:p>
            <a:pPr lvl="0"/>
            <a:endParaRPr lang="en-IN"/>
          </a:p>
        </p:txBody>
      </p:sp>
      <p:sp>
        <p:nvSpPr>
          <p:cNvPr id="12" name="Date Placeholder 11"/>
          <p:cNvSpPr txBox="1">
            <a:spLocks noGrp="1"/>
          </p:cNvSpPr>
          <p:nvPr>
            <p:ph type="dt" sz="half" idx="2"/>
          </p:nvPr>
        </p:nvSpPr>
        <p:spPr>
          <a:xfrm>
            <a:off x="456843" y="6247802"/>
            <a:ext cx="2133715" cy="476640"/>
          </a:xfrm>
          <a:prstGeom prst="rect">
            <a:avLst/>
          </a:prstGeom>
          <a:noFill/>
          <a:ln>
            <a:noFill/>
          </a:ln>
        </p:spPr>
        <p:txBody>
          <a:bodyPr vert="horz" wrap="none" lIns="90004" tIns="46798" rIns="90004" bIns="46798" anchor="b" anchorCtr="0" compatLnSpc="1"/>
          <a:lstStyle>
            <a:lvl1pPr marL="0" marR="0" lvl="0" indent="0" algn="l" defTabSz="914400" rtl="0" fontAlgn="auto" hangingPunct="0">
              <a:lnSpc>
                <a:spcPct val="100000"/>
              </a:lnSpc>
              <a:spcBef>
                <a:spcPts val="0"/>
              </a:spcBef>
              <a:spcAft>
                <a:spcPts val="0"/>
              </a:spcAft>
              <a:buNone/>
              <a:tabLst/>
              <a:defRPr lang="en-IN" sz="1200" b="0" i="0" u="none" strike="noStrike" kern="1200" cap="none" spc="0" baseline="0">
                <a:solidFill>
                  <a:srgbClr val="FFFFFF"/>
                </a:solidFill>
                <a:uFillTx/>
                <a:latin typeface="Nimbus Roman No9 L" pitchFamily="18"/>
                <a:ea typeface="DejaVu Sans" pitchFamily="2"/>
                <a:cs typeface="DejaVu Sans" pitchFamily="2"/>
              </a:defRPr>
            </a:lvl1pPr>
          </a:lstStyle>
          <a:p>
            <a:pPr lvl="0"/>
            <a:endParaRPr lang="en-IN"/>
          </a:p>
        </p:txBody>
      </p:sp>
      <p:sp>
        <p:nvSpPr>
          <p:cNvPr id="13" name="Footer Placeholder 12"/>
          <p:cNvSpPr txBox="1">
            <a:spLocks noGrp="1"/>
          </p:cNvSpPr>
          <p:nvPr>
            <p:ph type="ftr" sz="quarter" idx="3"/>
          </p:nvPr>
        </p:nvSpPr>
        <p:spPr>
          <a:xfrm>
            <a:off x="3124075" y="6250682"/>
            <a:ext cx="2895840" cy="476640"/>
          </a:xfrm>
          <a:prstGeom prst="rect">
            <a:avLst/>
          </a:prstGeom>
          <a:noFill/>
          <a:ln>
            <a:noFill/>
          </a:ln>
        </p:spPr>
        <p:txBody>
          <a:bodyPr vert="horz" wrap="none" lIns="90004" tIns="46798" rIns="90004" bIns="46798" anchor="b" anchorCtr="1" compatLnSpc="1"/>
          <a:lstStyle>
            <a:lvl1pPr marL="0" marR="0" lvl="0" indent="0" algn="ctr" defTabSz="914400" rtl="0" fontAlgn="auto" hangingPunct="0">
              <a:lnSpc>
                <a:spcPct val="100000"/>
              </a:lnSpc>
              <a:spcBef>
                <a:spcPts val="0"/>
              </a:spcBef>
              <a:spcAft>
                <a:spcPts val="0"/>
              </a:spcAft>
              <a:buNone/>
              <a:tabLst/>
              <a:defRPr lang="en-IN" sz="1200" b="0" i="0" u="none" strike="noStrike" kern="1200" cap="none" spc="0" baseline="0">
                <a:solidFill>
                  <a:srgbClr val="FFFFFF"/>
                </a:solidFill>
                <a:uFillTx/>
                <a:latin typeface="Nimbus Roman No9 L" pitchFamily="18"/>
                <a:ea typeface="DejaVu Sans" pitchFamily="2"/>
                <a:cs typeface="DejaVu Sans" pitchFamily="2"/>
              </a:defRPr>
            </a:lvl1pPr>
          </a:lstStyle>
          <a:p>
            <a:pPr lvl="0"/>
            <a:endParaRPr lang="en-IN"/>
          </a:p>
        </p:txBody>
      </p:sp>
      <p:sp>
        <p:nvSpPr>
          <p:cNvPr id="14" name="Slide Number Placeholder 13"/>
          <p:cNvSpPr txBox="1">
            <a:spLocks noGrp="1"/>
          </p:cNvSpPr>
          <p:nvPr>
            <p:ph type="sldNum" sz="quarter" idx="4"/>
          </p:nvPr>
        </p:nvSpPr>
        <p:spPr>
          <a:xfrm>
            <a:off x="6552718" y="6253919"/>
            <a:ext cx="2133715" cy="476640"/>
          </a:xfrm>
          <a:prstGeom prst="rect">
            <a:avLst/>
          </a:prstGeom>
          <a:noFill/>
          <a:ln>
            <a:noFill/>
          </a:ln>
        </p:spPr>
        <p:txBody>
          <a:bodyPr vert="horz" wrap="none" lIns="90004" tIns="46798" rIns="90004" bIns="46798" anchor="b" anchorCtr="0" compatLnSpc="1"/>
          <a:lstStyle>
            <a:lvl1pPr marL="0" marR="0" lvl="0" indent="0" algn="r" defTabSz="914400" rtl="0" fontAlgn="auto" hangingPunct="0">
              <a:lnSpc>
                <a:spcPct val="100000"/>
              </a:lnSpc>
              <a:spcBef>
                <a:spcPts val="0"/>
              </a:spcBef>
              <a:spcAft>
                <a:spcPts val="0"/>
              </a:spcAft>
              <a:buNone/>
              <a:tabLst/>
              <a:defRPr lang="en-IN" sz="1200" b="0" i="0" u="none" strike="noStrike" kern="1200" cap="none" spc="0" baseline="0">
                <a:solidFill>
                  <a:srgbClr val="FFFFFF"/>
                </a:solidFill>
                <a:uFillTx/>
                <a:latin typeface="Nimbus Roman No9 L" pitchFamily="18"/>
                <a:ea typeface="DejaVu Sans" pitchFamily="2"/>
                <a:cs typeface="DejaVu Sans" pitchFamily="2"/>
              </a:defRPr>
            </a:lvl1pPr>
          </a:lstStyle>
          <a:p>
            <a:pPr lvl="0"/>
            <a:fld id="{189306E8-8023-4781-B758-7D3D4320B010}" type="slidenum">
              <a:t>‹#›</a:t>
            </a:fld>
            <a:endParaRPr lang="en-IN"/>
          </a:p>
        </p:txBody>
      </p:sp>
      <p:sp>
        <p:nvSpPr>
          <p:cNvPr id="15" name="Text Placeholder 14"/>
          <p:cNvSpPr txBox="1">
            <a:spLocks noGrp="1"/>
          </p:cNvSpPr>
          <p:nvPr>
            <p:ph type="body" idx="1"/>
          </p:nvPr>
        </p:nvSpPr>
        <p:spPr>
          <a:xfrm>
            <a:off x="457200" y="1604515"/>
            <a:ext cx="8229243" cy="4525923"/>
          </a:xfrm>
          <a:prstGeom prst="rect">
            <a:avLst/>
          </a:prstGeom>
          <a:noFill/>
          <a:ln>
            <a:noFill/>
          </a:ln>
        </p:spPr>
        <p:txBody>
          <a:bodyPr vert="horz" wrap="square" lIns="0" tIns="0" rIns="0" bIns="0"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IN" sz="4400" b="0" i="0" u="none" strike="noStrike" kern="1200" cap="none" spc="0" baseline="0">
          <a:solidFill>
            <a:srgbClr val="E5E5FF"/>
          </a:solidFill>
          <a:effectLst>
            <a:outerShdw dist="17962" dir="2700000">
              <a:srgbClr val="000000"/>
            </a:outerShdw>
          </a:effectLst>
          <a:uFillTx/>
          <a:latin typeface="Tahoma" pitchFamily="18"/>
        </a:defRPr>
      </a:lvl1pPr>
    </p:titleStyle>
    <p:bodyStyle>
      <a:lvl1pPr marL="342717" marR="0" lvl="0" indent="-342717" algn="l" defTabSz="914400" rtl="0" fontAlgn="auto" hangingPunct="1">
        <a:lnSpc>
          <a:spcPct val="100000"/>
        </a:lnSpc>
        <a:spcBef>
          <a:spcPts val="800"/>
        </a:spcBef>
        <a:spcAft>
          <a:spcPts val="0"/>
        </a:spcAft>
        <a:buClr>
          <a:srgbClr val="FFCC00"/>
        </a:buClr>
        <a:buSzPct val="70000"/>
        <a:buFont typeface="Wingdings" pitchFamily="2"/>
        <a:buChar char=""/>
        <a:tabLst>
          <a:tab pos="914034" algn="l"/>
          <a:tab pos="1828434" algn="l"/>
          <a:tab pos="2742834" algn="l"/>
          <a:tab pos="3657234" algn="l"/>
          <a:tab pos="4571634" algn="l"/>
          <a:tab pos="5486034" algn="l"/>
          <a:tab pos="6400434" algn="l"/>
          <a:tab pos="7314834" algn="l"/>
          <a:tab pos="8229234" algn="l"/>
          <a:tab pos="9143634" algn="l"/>
          <a:tab pos="10058034" algn="l"/>
        </a:tabLst>
        <a:defRPr lang="en-US" sz="3200" b="0" i="0" u="none" strike="noStrike" kern="1200" cap="none" spc="0" baseline="0">
          <a:solidFill>
            <a:srgbClr val="FFFFFF"/>
          </a:solidFill>
          <a:effectLst>
            <a:outerShdw dist="17962" dir="2700000">
              <a:srgbClr val="000000"/>
            </a:outerShdw>
          </a:effectLst>
          <a:uFillTx/>
          <a:latin typeface="Tahoma" pitchFamily="2"/>
          <a:ea typeface="DejaVu Sans" pitchFamily="2"/>
          <a:cs typeface="DejaVu Sans" pitchFamily="2"/>
        </a:defRPr>
      </a:lvl1pPr>
      <a:lvl2pPr marL="742675" marR="0" lvl="1" indent="-285475" algn="l" defTabSz="914400" rtl="0" fontAlgn="auto" hangingPunct="1">
        <a:lnSpc>
          <a:spcPct val="100000"/>
        </a:lnSpc>
        <a:spcBef>
          <a:spcPts val="695"/>
        </a:spcBef>
        <a:spcAft>
          <a:spcPts val="0"/>
        </a:spcAft>
        <a:buClr>
          <a:srgbClr val="A886E0"/>
        </a:buClr>
        <a:buSzPct val="70000"/>
        <a:buFont typeface="Wingdings" pitchFamily="2"/>
        <a:buChar char=""/>
        <a:tabLst>
          <a:tab pos="914033" algn="l"/>
          <a:tab pos="1828433" algn="l"/>
          <a:tab pos="2742833" algn="l"/>
          <a:tab pos="3657233" algn="l"/>
          <a:tab pos="4571633" algn="l"/>
          <a:tab pos="5486033" algn="l"/>
          <a:tab pos="6400433" algn="l"/>
          <a:tab pos="7314833" algn="l"/>
          <a:tab pos="8229233" algn="l"/>
          <a:tab pos="9143633" algn="l"/>
          <a:tab pos="10058033" algn="l"/>
        </a:tabLst>
        <a:defRPr lang="en-US" sz="2800" b="0" i="0" u="none" strike="noStrike" kern="1200" cap="none" spc="0" baseline="0">
          <a:solidFill>
            <a:srgbClr val="FFFFFF"/>
          </a:solidFill>
          <a:effectLst>
            <a:outerShdw dist="17962" dir="2700000">
              <a:srgbClr val="000000"/>
            </a:outerShdw>
          </a:effectLst>
          <a:uFillTx/>
          <a:latin typeface="Tahoma" pitchFamily="2"/>
          <a:ea typeface="DejaVu Sans" pitchFamily="2"/>
          <a:cs typeface="DejaVu Sans" pitchFamily="2"/>
        </a:defRPr>
      </a:lvl2pPr>
      <a:lvl3pPr marL="1143000" marR="0" lvl="2" indent="-228600" algn="l" defTabSz="914400" rtl="0" fontAlgn="auto" hangingPunct="1">
        <a:lnSpc>
          <a:spcPct val="100000"/>
        </a:lnSpc>
        <a:spcBef>
          <a:spcPts val="600"/>
        </a:spcBef>
        <a:spcAft>
          <a:spcPts val="0"/>
        </a:spcAft>
        <a:buClr>
          <a:srgbClr val="E5E5FF"/>
        </a:buClr>
        <a:buSzPct val="70000"/>
        <a:buFont typeface="Wingdings" pitchFamily="2"/>
        <a:buChar char=""/>
        <a:tabLst>
          <a:tab pos="1828800" algn="l"/>
          <a:tab pos="2743200" algn="l"/>
          <a:tab pos="3657600" algn="l"/>
          <a:tab pos="4572000" algn="l"/>
          <a:tab pos="5486400" algn="l"/>
          <a:tab pos="6400800" algn="l"/>
          <a:tab pos="7315200" algn="l"/>
          <a:tab pos="8229600" algn="l"/>
          <a:tab pos="9144000" algn="l"/>
          <a:tab pos="10058400" algn="l"/>
        </a:tabLst>
        <a:defRPr lang="en-US" sz="2400" b="0" i="0" u="none" strike="noStrike" kern="1200" cap="none" spc="0" baseline="0">
          <a:solidFill>
            <a:srgbClr val="FFFFFF"/>
          </a:solidFill>
          <a:effectLst>
            <a:outerShdw dist="17962" dir="2700000">
              <a:srgbClr val="000000"/>
            </a:outerShdw>
          </a:effectLst>
          <a:uFillTx/>
          <a:latin typeface="Tahoma" pitchFamily="2"/>
          <a:ea typeface="DejaVu Sans" pitchFamily="2"/>
          <a:cs typeface="DejaVu Sans" pitchFamily="2"/>
        </a:defRPr>
      </a:lvl3pPr>
      <a:lvl4pPr marL="1600200" marR="0" lvl="3" indent="-228600" algn="l" defTabSz="914400" rtl="0" fontAlgn="auto" hangingPunct="1">
        <a:lnSpc>
          <a:spcPct val="100000"/>
        </a:lnSpc>
        <a:spcBef>
          <a:spcPts val="500"/>
        </a:spcBef>
        <a:spcAft>
          <a:spcPts val="0"/>
        </a:spcAft>
        <a:buClr>
          <a:srgbClr val="A886E0"/>
        </a:buClr>
        <a:buSzPct val="70000"/>
        <a:buFont typeface="Wingdings" pitchFamily="2"/>
        <a:buChar char=""/>
        <a:tabLst>
          <a:tab pos="1828800" algn="l"/>
          <a:tab pos="2743200" algn="l"/>
          <a:tab pos="3657600" algn="l"/>
          <a:tab pos="4572000" algn="l"/>
          <a:tab pos="5486400" algn="l"/>
          <a:tab pos="6400800" algn="l"/>
          <a:tab pos="7315200" algn="l"/>
          <a:tab pos="8229600" algn="l"/>
          <a:tab pos="9144000" algn="l"/>
          <a:tab pos="10058400" algn="l"/>
        </a:tabLst>
        <a:defRPr lang="en-US" sz="2000" b="0" i="0" u="none" strike="noStrike" kern="1200" cap="none" spc="0" baseline="0">
          <a:solidFill>
            <a:srgbClr val="FFFFFF"/>
          </a:solidFill>
          <a:effectLst>
            <a:outerShdw dist="17962" dir="2700000">
              <a:srgbClr val="000000"/>
            </a:outerShdw>
          </a:effectLst>
          <a:uFillTx/>
          <a:latin typeface="Tahoma" pitchFamily="2"/>
          <a:ea typeface="DejaVu Sans" pitchFamily="2"/>
          <a:cs typeface="DejaVu Sans" pitchFamily="2"/>
        </a:defRPr>
      </a:lvl4pPr>
      <a:lvl5pPr marL="2057400" marR="0" lvl="4" indent="-228600" algn="l" defTabSz="914400" rtl="0" fontAlgn="auto" hangingPunct="1">
        <a:lnSpc>
          <a:spcPct val="100000"/>
        </a:lnSpc>
        <a:spcBef>
          <a:spcPts val="500"/>
        </a:spcBef>
        <a:spcAft>
          <a:spcPts val="0"/>
        </a:spcAft>
        <a:buClr>
          <a:srgbClr val="A886E0"/>
        </a:buClr>
        <a:buSzPct val="70000"/>
        <a:buFont typeface="Wingdings" pitchFamily="2"/>
        <a:buChar char=""/>
        <a:tabLst>
          <a:tab pos="2743200" algn="l"/>
          <a:tab pos="3657600" algn="l"/>
          <a:tab pos="4572000" algn="l"/>
          <a:tab pos="5486400" algn="l"/>
          <a:tab pos="6400800" algn="l"/>
          <a:tab pos="7315200" algn="l"/>
          <a:tab pos="8229600" algn="l"/>
          <a:tab pos="9144000" algn="l"/>
          <a:tab pos="10058400" algn="l"/>
        </a:tabLst>
        <a:defRPr lang="en-US" sz="2000" b="0" i="0" u="none" strike="noStrike" kern="1200" cap="none" spc="0" baseline="0">
          <a:solidFill>
            <a:srgbClr val="FFFFFF"/>
          </a:solidFill>
          <a:effectLst>
            <a:outerShdw dist="17962" dir="2700000">
              <a:srgbClr val="000000"/>
            </a:outerShdw>
          </a:effectLst>
          <a:uFillTx/>
          <a:latin typeface="Tahoma" pitchFamily="2"/>
          <a:ea typeface="DejaVu Sans" pitchFamily="2"/>
          <a:cs typeface="DejaVu Sans" pitchFamily="2"/>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A461A8D4-19A7-46FC-9298-B6EC4A7AC74B}" type="slidenum">
              <a:t>1</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457200" y="273241"/>
            <a:ext cx="8229243" cy="1145157"/>
          </a:xfrm>
        </p:spPr>
        <p:txBody>
          <a:bodyPr>
            <a:spAutoFit/>
          </a:bodyPr>
          <a:lstStyle/>
          <a:p>
            <a:pPr lvl="0"/>
            <a:r>
              <a:rPr lang="en-IN" sz="4000">
                <a:solidFill>
                  <a:srgbClr val="B80047"/>
                </a:solidFill>
              </a:rPr>
              <a:t>ARITHMETIC, GEOMETRIC AND HARMONIC PROGRESSION </a:t>
            </a:r>
            <a:r>
              <a:rPr lang="en-IN" sz="4000"/>
              <a:t>   </a:t>
            </a:r>
          </a:p>
        </p:txBody>
      </p:sp>
      <p:sp>
        <p:nvSpPr>
          <p:cNvPr id="7" name="TextBox 3"/>
          <p:cNvSpPr txBox="1"/>
          <p:nvPr/>
        </p:nvSpPr>
        <p:spPr>
          <a:xfrm>
            <a:off x="8274597" y="952557"/>
            <a:ext cx="180722" cy="459001"/>
          </a:xfrm>
          <a:prstGeom prst="rect">
            <a:avLst/>
          </a:prstGeom>
          <a:noFill/>
          <a:ln>
            <a:noFill/>
          </a:ln>
        </p:spPr>
        <p:txBody>
          <a:bodyPr vert="horz" wrap="square" lIns="90004" tIns="44997" rIns="90004" bIns="44997" anchor="t" anchorCtr="0" compatLnSpc="1">
            <a:spAutoFit/>
          </a:bodyPr>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ea typeface="DejaVu Sans" pitchFamily="2"/>
              <a:cs typeface="DejaVu Sans"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23A4702E-5628-4B7C-89D0-253BDE8AA0B4}" type="slidenum">
              <a:t>10</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654116"/>
            <a:ext cx="7772400" cy="1053361"/>
          </a:xfrm>
        </p:spPr>
        <p:txBody>
          <a:bodyPr/>
          <a:lstStyle/>
          <a:p>
            <a:pPr lvl="0"/>
            <a:r>
              <a:rPr lang="en-IN"/>
              <a:t>Essential components of GP?</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Take any GP : Let us say : 3,9,27, 81,243</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There are 3 terms :</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1. starting term = a = 3</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2. growth as ratio of two terms : r = 27/9 =3</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3.n = number of terms  = n=5</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564E5468-DF39-46FE-A7C7-6B1257D31D96}" type="slidenum">
              <a:t>11</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654116"/>
            <a:ext cx="7772400" cy="1053361"/>
          </a:xfrm>
        </p:spPr>
        <p:txBody>
          <a:bodyPr/>
          <a:lstStyle/>
          <a:p>
            <a:pPr lvl="0"/>
            <a:r>
              <a:rPr lang="en-IN"/>
              <a:t>Can ratio be less than 1 ?</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Yes,</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in that case the series will be a decreasing series</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example :</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81,27,9,3,1,1/3, 1/9,1/27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6A38F1FC-423B-4834-92AE-AA1566213B33}" type="slidenum">
              <a:t>12</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252721"/>
            <a:ext cx="7772400" cy="1856881"/>
          </a:xfrm>
        </p:spPr>
        <p:txBody>
          <a:bodyPr/>
          <a:lstStyle/>
          <a:p>
            <a:pPr lvl="0"/>
            <a:r>
              <a:rPr lang="en-IN"/>
              <a:t>What is the sum of this series for 5 terms: </a:t>
            </a:r>
            <a:br>
              <a:rPr lang="en-IN"/>
            </a:br>
            <a:r>
              <a:rPr lang="en-IN"/>
              <a:t>1^2, 2^2, 3^2   . . . .</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Formula :(  n (n+1) (2n+1) )/ 6</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=(5(6)(11))/6</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=55 answer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01BC35F1-5D41-4464-8281-CB32E7AC5529}" type="slidenum">
              <a:t>13</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252356"/>
            <a:ext cx="7772400" cy="1856881"/>
          </a:xfrm>
        </p:spPr>
        <p:txBody>
          <a:bodyPr/>
          <a:lstStyle/>
          <a:p>
            <a:pPr lvl="0"/>
            <a:r>
              <a:rPr lang="en-IN"/>
              <a:t>What is the sum of this series for 5 terms: </a:t>
            </a:r>
            <a:br>
              <a:rPr lang="en-IN"/>
            </a:br>
            <a:r>
              <a:rPr lang="en-IN"/>
              <a:t>1^3, 2^3, 3^3   . . . .</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Formula = ((n(n+1)/2)^2)</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(5(5+1)/2)^2</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 225 answer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5024551D-0162-4742-98CF-C32B456644F7}" type="slidenum">
              <a:t>14</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252721"/>
            <a:ext cx="7772400" cy="1856881"/>
          </a:xfrm>
        </p:spPr>
        <p:txBody>
          <a:bodyPr/>
          <a:lstStyle/>
          <a:p>
            <a:pPr lvl="0"/>
            <a:r>
              <a:rPr lang="en-IN"/>
              <a:t>What is the sum of this infinite series  : 512, 256,128,64......for first 10 terms ???</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Formula = a / (1-r)</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a=512, r = 256/512 = ½  = .5</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 512/ (1-.5)</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 1024 ans.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467DCB1C-E18C-4D37-B9AF-1A99E86FBE9B}" type="slidenum">
              <a:t>15</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561962"/>
            <a:ext cx="7772400" cy="1238042"/>
          </a:xfrm>
        </p:spPr>
        <p:txBody>
          <a:bodyPr/>
          <a:lstStyle/>
          <a:p>
            <a:pPr lvl="0"/>
            <a:r>
              <a:rPr lang="en-IN"/>
              <a:t>What is sum of this series : </a:t>
            </a:r>
            <a:br>
              <a:rPr lang="en-IN"/>
            </a:br>
            <a:r>
              <a:rPr lang="en-IN"/>
              <a:t>2,4,8,16 .for first 30 terms ???</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'Sn = a (r^n -1) / (r-1)</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a= starting term r = ratio n = 30  </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=2(2^30 – 1) / (2-1)</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=2 * 1073741823</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=2147483646 answer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93B18234-8C9C-4B7F-8F18-E347AC28420D}" type="slidenum">
              <a:t>16</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561962"/>
            <a:ext cx="7772400" cy="1238042"/>
          </a:xfrm>
        </p:spPr>
        <p:txBody>
          <a:bodyPr/>
          <a:lstStyle/>
          <a:p>
            <a:pPr lvl="0"/>
            <a:r>
              <a:rPr lang="en-IN"/>
              <a:t>What is the sum of first 8 terms of this series : 8, 64, 512 .....</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This is GP</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formula for sum is :</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a (r^n – 1) / (r-1)</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a = first term (8), r = ratio = 64/8 = 8</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8 * (8^8 - 1) / (8-1)</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=19173960 answer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2B2F19C7-3C0D-4359-926E-5B1A43CB3E04}" type="slidenum">
              <a:t>17</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252721"/>
            <a:ext cx="7772400" cy="1856881"/>
          </a:xfrm>
        </p:spPr>
        <p:txBody>
          <a:bodyPr/>
          <a:lstStyle/>
          <a:p>
            <a:pPr lvl="0"/>
            <a:r>
              <a:rPr lang="en-IN"/>
              <a:t>What is the sum of first 5 terms of this series : </a:t>
            </a:r>
            <a:br>
              <a:rPr lang="en-IN"/>
            </a:br>
            <a:r>
              <a:rPr lang="en-IN"/>
              <a:t>81,27,9 ...</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This is GP</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formula for sum  = a (1-r^n) / (1-r)</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a = 81, r =27/81 = 1/3, n =5</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 81 (1-(1/3)^5) / (1-(1/3))</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=121 answer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31276767-3920-45D6-862E-8557B4560E21}" type="slidenum">
              <a:t>18</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561962"/>
            <a:ext cx="7772400" cy="1238042"/>
          </a:xfrm>
        </p:spPr>
        <p:txBody>
          <a:bodyPr/>
          <a:lstStyle/>
          <a:p>
            <a:pPr lvl="0"/>
            <a:r>
              <a:rPr lang="en-IN"/>
              <a:t>Which of these is geomtric progression ?</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3,5,88,122</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3,5,7,9,11...</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4,16,256 ...</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only the last one (4,16,256....) is a GP</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C4422CE3-420B-4053-90C5-C29F87A6346C}" type="slidenum">
              <a:t>19</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294482"/>
            <a:ext cx="7772400" cy="2285643"/>
          </a:xfrm>
        </p:spPr>
        <p:txBody>
          <a:bodyPr/>
          <a:lstStyle/>
          <a:p>
            <a:pPr lvl="0"/>
            <a:r>
              <a:rPr lang="en-IN" sz="2700"/>
              <a:t>In order to study at ISB Hyderabad, Mayank starts saving money. First day he saves Rs. 200000. Next day he saves half of this money. This process continues. Now this becomes his habit. If Mayank continues saving like this, how much money can he save in his lifetime?</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Formula = a / (1-r)</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a = first term (2,00,000) ,  r = ratio (½)</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=200000/.5</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 4 lakhs only answer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BA458876-45D5-4562-A170-8E8F020883B6}" type="slidenum">
              <a:t>2</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561962"/>
            <a:ext cx="7772400" cy="1238042"/>
          </a:xfrm>
        </p:spPr>
        <p:txBody>
          <a:bodyPr/>
          <a:lstStyle/>
          <a:p>
            <a:pPr lvl="0"/>
            <a:r>
              <a:rPr lang="en-IN"/>
              <a:t>What is ARITHMETIC PROGRESSION ?</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dirty="0"/>
              <a:t>3 tests of AP :</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dirty="0"/>
              <a:t>1 there must be a fixed interval between any two digits in a </a:t>
            </a:r>
            <a:r>
              <a:rPr lang="en-IN" dirty="0" err="1"/>
              <a:t>seris</a:t>
            </a:r>
            <a:endParaRPr lang="en-IN" dirty="0"/>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dirty="0"/>
              <a:t>2. there must not be any other reason for the numbers to come in that order</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dirty="0"/>
              <a:t>3 the numbers either increase or decrease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984704A6-103D-4F8C-AEB0-2DC75F680789}" type="slidenum">
              <a:t>20</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654481"/>
            <a:ext cx="7772400" cy="1053361"/>
          </a:xfrm>
        </p:spPr>
        <p:txBody>
          <a:bodyPr/>
          <a:lstStyle/>
          <a:p>
            <a:pPr lvl="0"/>
            <a:r>
              <a:rPr lang="en-IN" sz="3300"/>
              <a:t>What is the worth of Rs. 100000 now after 10 years at 20% annual compounding interest ?</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Formula = amount (1+rate ) ^ n</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n = number of years</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100000 * (1+.2)^10</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=619174 answer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37FB8E52-6B0C-4A8C-8D75-2609510A8401}" type="slidenum">
              <a:t>21</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654116"/>
            <a:ext cx="7772400" cy="1053361"/>
          </a:xfrm>
        </p:spPr>
        <p:txBody>
          <a:bodyPr/>
          <a:lstStyle/>
          <a:p>
            <a:pPr lvl="0"/>
            <a:r>
              <a:rPr lang="en-IN"/>
              <a:t>What is harmonic progression ?</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It is just reverse of AP</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for example : 2,4,6,8 is an AP</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HP = 1/2, 1/4, 1/6 ,1/8</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harmonic progression will convert into AP when you reverse it.</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A6693715-0ABF-4B6F-80F7-2AE977311272}" type="slidenum">
              <a:t>22</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561962"/>
            <a:ext cx="7772400" cy="1238042"/>
          </a:xfrm>
        </p:spPr>
        <p:txBody>
          <a:bodyPr/>
          <a:lstStyle/>
          <a:p>
            <a:pPr lvl="0"/>
            <a:r>
              <a:rPr lang="en-IN"/>
              <a:t>Find AM,GM,HM between 20 and 30 ?</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AM=  (20+30)/2 = 25</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GM = sqrt (20*30) = 24.49</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HM = REVERSE OF ½ ( 1/20+1/30)=24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95067715-1ED9-42E8-8D72-83917FDFE39D}" type="slidenum">
              <a:t>3</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654116"/>
            <a:ext cx="7772400" cy="1053361"/>
          </a:xfrm>
        </p:spPr>
        <p:txBody>
          <a:bodyPr/>
          <a:lstStyle/>
          <a:p>
            <a:pPr lvl="0"/>
            <a:r>
              <a:rPr lang="en-IN"/>
              <a:t>Example of AP ?</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8,13,18, 23,28,33 ....</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Here we have an AP, because there is a fixed gap and the series is increasing</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in a series we have 3 terms :</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a = first term = 8</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d = difference between any two terms = 5</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n = number of terms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dirty="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5984CBDF-348A-4FF2-B2B6-E9015897ED96}" type="slidenum">
              <a:t>4</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654116"/>
            <a:ext cx="7772400" cy="1053361"/>
          </a:xfrm>
        </p:spPr>
        <p:txBody>
          <a:bodyPr/>
          <a:lstStyle/>
          <a:p>
            <a:pPr lvl="0"/>
            <a:r>
              <a:rPr lang="en-IN"/>
              <a:t>Basic formula of AP ?</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In order to find sum of some terms, you can use any of these formula :</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1.  n/2 ( 2a+(n-1)d)</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2    n/2 (first term + last term)</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D622558C-9908-4D90-A8C1-0CF8069D8E56}" type="slidenum">
              <a:t>5</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654116"/>
            <a:ext cx="7772400" cy="1053361"/>
          </a:xfrm>
        </p:spPr>
        <p:txBody>
          <a:bodyPr/>
          <a:lstStyle/>
          <a:p>
            <a:pPr lvl="0"/>
            <a:r>
              <a:rPr lang="en-IN"/>
              <a:t>Example of the formula :</a:t>
            </a:r>
          </a:p>
        </p:txBody>
      </p:sp>
      <p:sp>
        <p:nvSpPr>
          <p:cNvPr id="6" name="Subtitle 2"/>
          <p:cNvSpPr txBox="1">
            <a:spLocks noGrp="1"/>
          </p:cNvSpPr>
          <p:nvPr>
            <p:ph type="subTitle" idx="4294967295"/>
          </p:nvPr>
        </p:nvSpPr>
        <p:spPr>
          <a:xfrm>
            <a:off x="685800" y="1651680"/>
            <a:ext cx="7772400" cy="4773963"/>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dirty="0"/>
              <a:t>What will be the sum of first 100 terms of this series :</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dirty="0"/>
              <a:t>8,13,18,23,28 ...</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dirty="0"/>
              <a:t>n/2 ( 2a+(n-1)d)</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dirty="0"/>
              <a:t>n = 100, a = 8, d = 5</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dirty="0"/>
              <a:t>100/2 (2*8 + (100-1)*5)</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dirty="0"/>
              <a:t>=50(16 + 495)</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dirty="0"/>
              <a:t>=25550 </a:t>
            </a:r>
            <a:r>
              <a:rPr lang="en-IN" dirty="0" smtClean="0"/>
              <a:t>answer</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ADB63209-71AD-4112-A567-04A25A021233}" type="slidenum">
              <a:t>6</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654116"/>
            <a:ext cx="7772400" cy="1053361"/>
          </a:xfrm>
        </p:spPr>
        <p:txBody>
          <a:bodyPr/>
          <a:lstStyle/>
          <a:p>
            <a:pPr lvl="0"/>
            <a:r>
              <a:rPr lang="en-IN"/>
              <a:t>How to identify a term in an AP ?</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In order to identify any term, use this formula :</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Tn = a + (n-1)d</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what is 30</a:t>
            </a:r>
            <a:r>
              <a:rPr lang="en-IN" baseline="30000"/>
              <a:t>th</a:t>
            </a:r>
            <a:r>
              <a:rPr lang="en-IN"/>
              <a:t> term in this series : 8,13,18,23,28 ...</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 8+(30-1)5</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=8+145</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=153 ans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E733B78A-8F61-474C-B070-77DDF69A1DB2}" type="slidenum">
              <a:t>7</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549718"/>
            <a:ext cx="7772400" cy="1262521"/>
          </a:xfrm>
        </p:spPr>
        <p:txBody>
          <a:bodyPr/>
          <a:lstStyle/>
          <a:p>
            <a:pPr lvl="0"/>
            <a:r>
              <a:rPr lang="en-IN"/>
              <a:t>What wil be 17</a:t>
            </a:r>
            <a:r>
              <a:rPr lang="en-IN" baseline="30000"/>
              <a:t>th</a:t>
            </a:r>
            <a:r>
              <a:rPr lang="en-IN"/>
              <a:t> term in the series :  103, 123, 143, 163 ....  ?</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Formula  tn= a + (n-1) d</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where, a = starting term = 103</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d = difference (123- 103 = 20) , n = number of term</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=103 + (17-1) * 20</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=103 + 320 = 423 answer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40A25FB0-886B-49E8-828D-742C7446700F}" type="slidenum">
              <a:t>8</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568080"/>
            <a:ext cx="7772400" cy="1226155"/>
          </a:xfrm>
        </p:spPr>
        <p:txBody>
          <a:bodyPr/>
          <a:lstStyle/>
          <a:p>
            <a:pPr lvl="0"/>
            <a:r>
              <a:rPr lang="en-IN" sz="2900"/>
              <a:t>There are 31 terms in an AP . The first term is 100340 and the last term is 100580. What is the sum of that series  ?</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Formula =n/2 *  (first term + last term)</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n = 31, first term = 100340, last term =100580</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=31/2 *(100340+100580)</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=3114260 answer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Date Placeholder 1"/>
          <p:cNvSpPr txBox="1"/>
          <p:nvPr/>
        </p:nvSpPr>
        <p:spPr>
          <a:xfrm>
            <a:off x="685800" y="6248515"/>
            <a:ext cx="1905115" cy="457556"/>
          </a:xfrm>
          <a:prstGeom prst="rect">
            <a:avLst/>
          </a:prstGeom>
          <a:noFill/>
          <a:ln>
            <a:noFill/>
          </a:ln>
        </p:spPr>
        <p:txBody>
          <a:bodyPr vert="horz" wrap="none" lIns="90004" tIns="46798" rIns="90004" bIns="46798" anchor="t" anchorCtr="0" compatLnSpc="1"/>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5 DECEMBER 09</a:t>
            </a:r>
          </a:p>
        </p:txBody>
      </p:sp>
      <p:sp>
        <p:nvSpPr>
          <p:cNvPr id="3" name="Footer Placeholder 2"/>
          <p:cNvSpPr txBox="1"/>
          <p:nvPr/>
        </p:nvSpPr>
        <p:spPr>
          <a:xfrm>
            <a:off x="3124075" y="6248515"/>
            <a:ext cx="2895840" cy="457556"/>
          </a:xfrm>
          <a:prstGeom prst="rect">
            <a:avLst/>
          </a:prstGeom>
          <a:noFill/>
          <a:ln>
            <a:noFill/>
          </a:ln>
        </p:spPr>
        <p:txBody>
          <a:bodyPr vert="horz" wrap="none" lIns="90004" tIns="46798" rIns="90004" bIns="46798" anchor="t" anchorCtr="1" compatLnSpc="1"/>
          <a:lstStyle/>
          <a:p>
            <a:pPr marL="0" marR="0" lvl="0" indent="0" algn="ct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pitchFamily="18"/>
                <a:ea typeface="DejaVu Sans" pitchFamily="2"/>
                <a:cs typeface="DejaVu Sans" pitchFamily="2"/>
              </a:rPr>
              <a:t>www.afterschool.tk</a:t>
            </a:r>
          </a:p>
        </p:txBody>
      </p:sp>
      <p:sp>
        <p:nvSpPr>
          <p:cNvPr id="4" name="Slide Number Placeholder 3"/>
          <p:cNvSpPr txBox="1"/>
          <p:nvPr/>
        </p:nvSpPr>
        <p:spPr>
          <a:xfrm>
            <a:off x="6553084" y="6248515"/>
            <a:ext cx="1905115" cy="457556"/>
          </a:xfrm>
          <a:prstGeom prst="rect">
            <a:avLst/>
          </a:prstGeom>
          <a:noFill/>
          <a:ln>
            <a:noFill/>
          </a:ln>
        </p:spPr>
        <p:txBody>
          <a:bodyPr vert="horz" wrap="none" lIns="90004" tIns="46798" rIns="90004" bIns="46798" anchor="t" anchorCtr="0" compatLnSpc="1"/>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5B53E531-89E6-4584-9289-FD613BFB15D5}" type="slidenum">
              <a:t>9</a:t>
            </a:fld>
            <a:endParaRPr lang="en-US" sz="1400" b="0" i="0" u="none" strike="noStrike" kern="1200" cap="none" spc="0" baseline="0">
              <a:solidFill>
                <a:srgbClr val="000000"/>
              </a:solidFill>
              <a:uFillTx/>
              <a:latin typeface="Times New Roman" pitchFamily="18"/>
              <a:ea typeface="DejaVu Sans" pitchFamily="2"/>
              <a:cs typeface="DejaVu Sans" pitchFamily="2"/>
            </a:endParaRPr>
          </a:p>
        </p:txBody>
      </p:sp>
      <p:sp>
        <p:nvSpPr>
          <p:cNvPr id="5" name="Title 1"/>
          <p:cNvSpPr txBox="1">
            <a:spLocks noGrp="1"/>
          </p:cNvSpPr>
          <p:nvPr>
            <p:ph type="title" idx="4294967295"/>
          </p:nvPr>
        </p:nvSpPr>
        <p:spPr>
          <a:xfrm>
            <a:off x="685800" y="561962"/>
            <a:ext cx="7772400" cy="1238042"/>
          </a:xfrm>
        </p:spPr>
        <p:txBody>
          <a:bodyPr/>
          <a:lstStyle/>
          <a:p>
            <a:pPr lvl="0"/>
            <a:r>
              <a:rPr lang="en-IN"/>
              <a:t>What is GP ? (geometric progression)</a:t>
            </a:r>
          </a:p>
        </p:txBody>
      </p:sp>
      <p:sp>
        <p:nvSpPr>
          <p:cNvPr id="6" name="Subtitle 2"/>
          <p:cNvSpPr txBox="1">
            <a:spLocks noGrp="1"/>
          </p:cNvSpPr>
          <p:nvPr>
            <p:ph type="subTitle" idx="4294967295"/>
          </p:nvPr>
        </p:nvSpPr>
        <p:spPr>
          <a:xfrm>
            <a:off x="685800" y="2026081"/>
            <a:ext cx="7772400" cy="4025161"/>
          </a:xfrm>
        </p:spPr>
        <p:txBody>
          <a:bodyPr anchor="ctr" anchorCtr="1"/>
          <a:lstStyle/>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When a series is rising at an increasing fast speed, it is geometric progression</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example :</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2,4,8,16,32,64 .....here a= 2 (starting term)</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t>raio = 16/8 = 2 (you make pick up any two terms, the ratio will be the same)</a:t>
            </a:r>
          </a:p>
          <a:p>
            <a:pPr marL="0" lvl="0"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4266</TotalTime>
  <Words>1101</Words>
  <Application>Microsoft Office PowerPoint</Application>
  <PresentationFormat>On-screen Show (4:3)</PresentationFormat>
  <Paragraphs>179</Paragraphs>
  <Slides>22</Slides>
  <Notes>22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Default</vt:lpstr>
      <vt:lpstr>Title1</vt:lpstr>
      <vt:lpstr>ARITHMETIC, GEOMETRIC AND HARMONIC PROGRESSION    </vt:lpstr>
      <vt:lpstr>What is ARITHMETIC PROGRESSION ?</vt:lpstr>
      <vt:lpstr>Example of AP ?</vt:lpstr>
      <vt:lpstr>Basic formula of AP ?</vt:lpstr>
      <vt:lpstr>Example of the formula :</vt:lpstr>
      <vt:lpstr>How to identify a term in an AP ?</vt:lpstr>
      <vt:lpstr>What wil be 17th term in the series :  103, 123, 143, 163 ....  ?</vt:lpstr>
      <vt:lpstr>There are 31 terms in an AP . The first term is 100340 and the last term is 100580. What is the sum of that series  ?</vt:lpstr>
      <vt:lpstr>What is GP ? (geometric progression)</vt:lpstr>
      <vt:lpstr>Essential components of GP?</vt:lpstr>
      <vt:lpstr>Can ratio be less than 1 ?</vt:lpstr>
      <vt:lpstr>What is the sum of this series for 5 terms:  1^2, 2^2, 3^2   . . . .</vt:lpstr>
      <vt:lpstr>What is the sum of this series for 5 terms:  1^3, 2^3, 3^3   . . . .</vt:lpstr>
      <vt:lpstr>What is the sum of this infinite series  : 512, 256,128,64......for first 10 terms ???</vt:lpstr>
      <vt:lpstr>What is sum of this series :  2,4,8,16 .for first 30 terms ???</vt:lpstr>
      <vt:lpstr>What is the sum of first 8 terms of this series : 8, 64, 512 .....</vt:lpstr>
      <vt:lpstr>What is the sum of first 5 terms of this series :  81,27,9 ...</vt:lpstr>
      <vt:lpstr>Which of these is geomtric progression ?</vt:lpstr>
      <vt:lpstr>In order to study at ISB Hyderabad, Mayank starts saving money. First day he saves Rs. 200000. Next day he saves half of this money. This process continues. Now this becomes his habit. If Mayank continues saving like this, how much money can he save in his lifetime?</vt:lpstr>
      <vt:lpstr>What is the worth of Rs. 100000 now after 10 years at 20% annual compounding interest ?</vt:lpstr>
      <vt:lpstr>What is harmonic progression ?</vt:lpstr>
      <vt:lpstr>Find AM,GM,HM between 20 and 30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Writing</dc:title>
  <dc:creator>JoAnn Syverson</dc:creator>
  <cp:lastModifiedBy>RAJA</cp:lastModifiedBy>
  <cp:revision>444</cp:revision>
  <cp:lastPrinted>2002-11-11T23:21:58Z</cp:lastPrinted>
  <dcterms:created xsi:type="dcterms:W3CDTF">2000-04-05T03:31:07Z</dcterms:created>
  <dcterms:modified xsi:type="dcterms:W3CDTF">2017-08-23T15:15:25Z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