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56C7F-E0B5-4464-9466-F025FB156FA0}"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56C7F-E0B5-4464-9466-F025FB156FA0}"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56C7F-E0B5-4464-9466-F025FB156FA0}"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56C7F-E0B5-4464-9466-F025FB156FA0}"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56C7F-E0B5-4464-9466-F025FB156FA0}"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56C7F-E0B5-4464-9466-F025FB156FA0}" type="datetimeFigureOut">
              <a:rPr lang="en-US" smtClean="0"/>
              <a:t>30-Aug-17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56C7F-E0B5-4464-9466-F025FB156FA0}" type="datetimeFigureOut">
              <a:rPr lang="en-US" smtClean="0"/>
              <a:t>30-Aug-17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56C7F-E0B5-4464-9466-F025FB156FA0}" type="datetimeFigureOut">
              <a:rPr lang="en-US" smtClean="0"/>
              <a:t>30-Aug-17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56C7F-E0B5-4464-9466-F025FB156FA0}" type="datetimeFigureOut">
              <a:rPr lang="en-US" smtClean="0"/>
              <a:t>30-Aug-17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56C7F-E0B5-4464-9466-F025FB156FA0}" type="datetimeFigureOut">
              <a:rPr lang="en-US" smtClean="0"/>
              <a:t>30-Aug-17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56C7F-E0B5-4464-9466-F025FB156FA0}" type="datetimeFigureOut">
              <a:rPr lang="en-US" smtClean="0"/>
              <a:t>30-Aug-17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43CF9-D839-456B-B130-00795935F8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56C7F-E0B5-4464-9466-F025FB156FA0}" type="datetimeFigureOut">
              <a:rPr lang="en-US" smtClean="0"/>
              <a:t>30-Aug-17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43CF9-D839-456B-B130-00795935F8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PERCENTAGE</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Q9</a:t>
            </a:r>
            <a:endParaRPr lang="en-US" dirty="0"/>
          </a:p>
        </p:txBody>
      </p:sp>
      <p:sp>
        <p:nvSpPr>
          <p:cNvPr id="3" name="Content Placeholder 2"/>
          <p:cNvSpPr>
            <a:spLocks noGrp="1"/>
          </p:cNvSpPr>
          <p:nvPr>
            <p:ph idx="1"/>
          </p:nvPr>
        </p:nvSpPr>
        <p:spPr/>
        <p:txBody>
          <a:bodyPr/>
          <a:lstStyle/>
          <a:p>
            <a:pPr algn="just"/>
            <a:r>
              <a:rPr lang="en-IN" dirty="0" smtClean="0"/>
              <a:t>Paulson spends 75% of his income . His income is increased by 20% and he increased his expenditure by 10%. Find the percentage increase in his savings.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Q10</a:t>
            </a:r>
            <a:endParaRPr lang="en-US" dirty="0"/>
          </a:p>
        </p:txBody>
      </p:sp>
      <p:sp>
        <p:nvSpPr>
          <p:cNvPr id="3" name="Content Placeholder 2"/>
          <p:cNvSpPr>
            <a:spLocks noGrp="1"/>
          </p:cNvSpPr>
          <p:nvPr>
            <p:ph idx="1"/>
          </p:nvPr>
        </p:nvSpPr>
        <p:spPr/>
        <p:txBody>
          <a:bodyPr/>
          <a:lstStyle/>
          <a:p>
            <a:pPr algn="just"/>
            <a:r>
              <a:rPr lang="en-IN" dirty="0" smtClean="0"/>
              <a:t>The population of a town is 1,76,400. If it increases at the rate of 5% per annum, what will be its population 2 </a:t>
            </a:r>
            <a:r>
              <a:rPr lang="en-IN" dirty="0" smtClean="0"/>
              <a:t>years?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Q11</a:t>
            </a:r>
            <a:endParaRPr lang="en-US" dirty="0"/>
          </a:p>
        </p:txBody>
      </p:sp>
      <p:sp>
        <p:nvSpPr>
          <p:cNvPr id="3" name="Content Placeholder 2"/>
          <p:cNvSpPr>
            <a:spLocks noGrp="1"/>
          </p:cNvSpPr>
          <p:nvPr>
            <p:ph idx="1"/>
          </p:nvPr>
        </p:nvSpPr>
        <p:spPr/>
        <p:txBody>
          <a:bodyPr/>
          <a:lstStyle/>
          <a:p>
            <a:r>
              <a:rPr lang="en-IN" dirty="0" smtClean="0"/>
              <a:t>If A’s salary is 20% less than B’s salary, by how much percent is B’s salary more than A’s?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Q12</a:t>
            </a:r>
            <a:endParaRPr lang="en-US" dirty="0"/>
          </a:p>
        </p:txBody>
      </p:sp>
      <p:sp>
        <p:nvSpPr>
          <p:cNvPr id="3" name="Content Placeholder 2"/>
          <p:cNvSpPr>
            <a:spLocks noGrp="1"/>
          </p:cNvSpPr>
          <p:nvPr>
            <p:ph idx="1"/>
          </p:nvPr>
        </p:nvSpPr>
        <p:spPr/>
        <p:txBody>
          <a:bodyPr/>
          <a:lstStyle/>
          <a:p>
            <a:pPr algn="just"/>
            <a:r>
              <a:rPr lang="en-IN" dirty="0" smtClean="0"/>
              <a:t>In an examination, 80% of the students passed in </a:t>
            </a:r>
            <a:r>
              <a:rPr lang="en-IN" dirty="0" smtClean="0"/>
              <a:t>English, </a:t>
            </a:r>
            <a:r>
              <a:rPr lang="en-IN" dirty="0" smtClean="0"/>
              <a:t>85% in </a:t>
            </a:r>
            <a:r>
              <a:rPr lang="en-IN" dirty="0" smtClean="0"/>
              <a:t>Maths </a:t>
            </a:r>
            <a:r>
              <a:rPr lang="en-IN" dirty="0" smtClean="0"/>
              <a:t>and 75% in both </a:t>
            </a:r>
            <a:r>
              <a:rPr lang="en-IN" dirty="0" smtClean="0"/>
              <a:t>English </a:t>
            </a:r>
            <a:r>
              <a:rPr lang="en-IN" dirty="0" smtClean="0"/>
              <a:t>and </a:t>
            </a:r>
            <a:r>
              <a:rPr lang="en-IN" dirty="0" smtClean="0"/>
              <a:t>Maths</a:t>
            </a:r>
            <a:r>
              <a:rPr lang="en-IN" dirty="0" smtClean="0"/>
              <a:t>. If 40 students failed in both the subjects, find the total no. Of students.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a:t>
            </a:r>
            <a:endParaRPr lang="en-US" dirty="0"/>
          </a:p>
        </p:txBody>
      </p:sp>
      <p:sp>
        <p:nvSpPr>
          <p:cNvPr id="3" name="Content Placeholder 2"/>
          <p:cNvSpPr>
            <a:spLocks noGrp="1"/>
          </p:cNvSpPr>
          <p:nvPr>
            <p:ph idx="1"/>
          </p:nvPr>
        </p:nvSpPr>
        <p:spPr/>
        <p:txBody>
          <a:bodyPr/>
          <a:lstStyle/>
          <a:p>
            <a:pPr algn="just"/>
            <a:r>
              <a:rPr lang="en-IN" dirty="0" smtClean="0"/>
              <a:t>An inspector rejects 0.08% of the electric meters as defective. How many will he examine to reject 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Q2</a:t>
            </a:r>
            <a:endParaRPr lang="en-US" dirty="0"/>
          </a:p>
        </p:txBody>
      </p:sp>
      <p:sp>
        <p:nvSpPr>
          <p:cNvPr id="3" name="Content Placeholder 2"/>
          <p:cNvSpPr>
            <a:spLocks noGrp="1"/>
          </p:cNvSpPr>
          <p:nvPr>
            <p:ph idx="1"/>
          </p:nvPr>
        </p:nvSpPr>
        <p:spPr/>
        <p:txBody>
          <a:bodyPr/>
          <a:lstStyle/>
          <a:p>
            <a:r>
              <a:rPr lang="en-IN" dirty="0" smtClean="0"/>
              <a:t>Sixty five percent of a no. Is 21 less than </a:t>
            </a:r>
            <a:r>
              <a:rPr lang="en-IN" dirty="0" smtClean="0"/>
              <a:t>4</a:t>
            </a:r>
            <a:r>
              <a:rPr lang="en-IN" dirty="0" smtClean="0"/>
              <a:t>/5 </a:t>
            </a:r>
            <a:r>
              <a:rPr lang="en-IN" dirty="0" smtClean="0"/>
              <a:t>of that no. What is the no?</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Q3</a:t>
            </a:r>
            <a:endParaRPr lang="en-US" dirty="0"/>
          </a:p>
        </p:txBody>
      </p:sp>
      <p:sp>
        <p:nvSpPr>
          <p:cNvPr id="3" name="Content Placeholder 2"/>
          <p:cNvSpPr>
            <a:spLocks noGrp="1"/>
          </p:cNvSpPr>
          <p:nvPr>
            <p:ph idx="1"/>
          </p:nvPr>
        </p:nvSpPr>
        <p:spPr/>
        <p:txBody>
          <a:bodyPr/>
          <a:lstStyle/>
          <a:p>
            <a:r>
              <a:rPr lang="en-IN" dirty="0" smtClean="0"/>
              <a:t>Difference of two nos. is 1660. If 7.5% of one no. </a:t>
            </a:r>
            <a:r>
              <a:rPr lang="en-IN" dirty="0" smtClean="0"/>
              <a:t>is </a:t>
            </a:r>
            <a:r>
              <a:rPr lang="en-IN" dirty="0" smtClean="0"/>
              <a:t>12.5% of the other no., find the two nos.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Q4</a:t>
            </a:r>
            <a:endParaRPr lang="en-US" dirty="0"/>
          </a:p>
        </p:txBody>
      </p:sp>
      <p:sp>
        <p:nvSpPr>
          <p:cNvPr id="3" name="Content Placeholder 2"/>
          <p:cNvSpPr>
            <a:spLocks noGrp="1"/>
          </p:cNvSpPr>
          <p:nvPr>
            <p:ph idx="1"/>
          </p:nvPr>
        </p:nvSpPr>
        <p:spPr/>
        <p:txBody>
          <a:bodyPr/>
          <a:lstStyle/>
          <a:p>
            <a:pPr algn="just"/>
            <a:r>
              <a:rPr lang="en-IN" dirty="0" smtClean="0"/>
              <a:t>If the numerator of a fraction be increased by 15% and its denominator be diminished by 8%, the value of the fraction is 15/16. Find the original fraction?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Q5</a:t>
            </a:r>
            <a:endParaRPr lang="en-US" dirty="0"/>
          </a:p>
        </p:txBody>
      </p:sp>
      <p:sp>
        <p:nvSpPr>
          <p:cNvPr id="3" name="Content Placeholder 2"/>
          <p:cNvSpPr>
            <a:spLocks noGrp="1"/>
          </p:cNvSpPr>
          <p:nvPr>
            <p:ph idx="1"/>
          </p:nvPr>
        </p:nvSpPr>
        <p:spPr/>
        <p:txBody>
          <a:bodyPr/>
          <a:lstStyle/>
          <a:p>
            <a:pPr algn="just"/>
            <a:r>
              <a:rPr lang="en-IN" dirty="0" smtClean="0"/>
              <a:t>In an election b/w two candidates, 75% of the voters cast their votes, out of which 2% of the votes were declared invalid. A candidate got 9261 votes which were 75% of the total valid votes. Find the total no. of votes enrolled in that election.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Q6</a:t>
            </a:r>
            <a:endParaRPr lang="en-US" dirty="0"/>
          </a:p>
        </p:txBody>
      </p:sp>
      <p:sp>
        <p:nvSpPr>
          <p:cNvPr id="3" name="Content Placeholder 2"/>
          <p:cNvSpPr>
            <a:spLocks noGrp="1"/>
          </p:cNvSpPr>
          <p:nvPr>
            <p:ph idx="1"/>
          </p:nvPr>
        </p:nvSpPr>
        <p:spPr/>
        <p:txBody>
          <a:bodyPr/>
          <a:lstStyle/>
          <a:p>
            <a:pPr algn="just"/>
            <a:r>
              <a:rPr lang="en-IN" dirty="0" smtClean="0"/>
              <a:t>Mr Jones gave 40% of the money he had, to his wife. He also gave 20% of the remaining amount to each of his three sons. Half of the amount now left was spent on miscellaneous items and the remaining amount of Rs. 12,000 was deposited in the bank. How much money did Mr. Jones have initially?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Q7</a:t>
            </a:r>
            <a:endParaRPr lang="en-US" dirty="0"/>
          </a:p>
        </p:txBody>
      </p:sp>
      <p:sp>
        <p:nvSpPr>
          <p:cNvPr id="3" name="Content Placeholder 2"/>
          <p:cNvSpPr>
            <a:spLocks noGrp="1"/>
          </p:cNvSpPr>
          <p:nvPr>
            <p:ph idx="1"/>
          </p:nvPr>
        </p:nvSpPr>
        <p:spPr/>
        <p:txBody>
          <a:bodyPr/>
          <a:lstStyle/>
          <a:p>
            <a:pPr algn="just"/>
            <a:r>
              <a:rPr lang="en-IN" dirty="0" smtClean="0"/>
              <a:t>10% of the inhabitants of a village having died of cholera, a </a:t>
            </a:r>
            <a:r>
              <a:rPr lang="en-IN" dirty="0" smtClean="0"/>
              <a:t>flood</a:t>
            </a:r>
            <a:r>
              <a:rPr lang="en-IN" dirty="0" smtClean="0"/>
              <a:t> </a:t>
            </a:r>
            <a:r>
              <a:rPr lang="en-IN" dirty="0" smtClean="0"/>
              <a:t>during which 25% of the remaining inhabitants left the village. The population is then reduced to 4050. Find the no. of original inhabitants.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Q8</a:t>
            </a:r>
            <a:endParaRPr lang="en-US" dirty="0"/>
          </a:p>
        </p:txBody>
      </p:sp>
      <p:sp>
        <p:nvSpPr>
          <p:cNvPr id="3" name="Content Placeholder 2"/>
          <p:cNvSpPr>
            <a:spLocks noGrp="1"/>
          </p:cNvSpPr>
          <p:nvPr>
            <p:ph idx="1"/>
          </p:nvPr>
        </p:nvSpPr>
        <p:spPr/>
        <p:txBody>
          <a:bodyPr/>
          <a:lstStyle/>
          <a:p>
            <a:pPr algn="just"/>
            <a:r>
              <a:rPr lang="en-IN" dirty="0" smtClean="0"/>
              <a:t>Raman’s salary was decreased by 50% and subsequently increased by 50%. How much percent does he lose?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423</Words>
  <Application>Microsoft Office PowerPoint</Application>
  <PresentationFormat>On-screen Show (4:3)</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PERCENTAGE</vt:lpstr>
      <vt:lpstr>Q1</vt:lpstr>
      <vt:lpstr>Q2</vt:lpstr>
      <vt:lpstr>Q3</vt:lpstr>
      <vt:lpstr>Q4</vt:lpstr>
      <vt:lpstr>Q5</vt:lpstr>
      <vt:lpstr>Q6</vt:lpstr>
      <vt:lpstr>Q7</vt:lpstr>
      <vt:lpstr>Q8</vt:lpstr>
      <vt:lpstr>Q9</vt:lpstr>
      <vt:lpstr>Q10</vt:lpstr>
      <vt:lpstr>Q11</vt:lpstr>
      <vt:lpstr>Q12</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Percentage</dc:title>
  <dc:creator>khushboo</dc:creator>
  <cp:lastModifiedBy>RAJA</cp:lastModifiedBy>
  <cp:revision>18</cp:revision>
  <dcterms:created xsi:type="dcterms:W3CDTF">2014-10-14T04:11:57Z</dcterms:created>
  <dcterms:modified xsi:type="dcterms:W3CDTF">2017-08-30T18:14:38Z</dcterms:modified>
</cp:coreProperties>
</file>