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2AD4B-E4F9-45C0-B923-7907C8AD43AB}" type="datetimeFigureOut">
              <a:rPr lang="en-US" smtClean="0"/>
              <a:t>08-Sep-17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E457-21EC-4907-B6C2-2689E563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0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200, 360, 160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4E457-21EC-4907-B6C2-2689E5630AC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456-C2FD-4A55-A9FD-5ACD768C489F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640-9C72-46CF-89F8-C9ACBBA61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456-C2FD-4A55-A9FD-5ACD768C489F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640-9C72-46CF-89F8-C9ACBBA61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456-C2FD-4A55-A9FD-5ACD768C489F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640-9C72-46CF-89F8-C9ACBBA61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456-C2FD-4A55-A9FD-5ACD768C489F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640-9C72-46CF-89F8-C9ACBBA61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456-C2FD-4A55-A9FD-5ACD768C489F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640-9C72-46CF-89F8-C9ACBBA61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456-C2FD-4A55-A9FD-5ACD768C489F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640-9C72-46CF-89F8-C9ACBBA61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456-C2FD-4A55-A9FD-5ACD768C489F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640-9C72-46CF-89F8-C9ACBBA61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456-C2FD-4A55-A9FD-5ACD768C489F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640-9C72-46CF-89F8-C9ACBBA61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456-C2FD-4A55-A9FD-5ACD768C489F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640-9C72-46CF-89F8-C9ACBBA61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456-C2FD-4A55-A9FD-5ACD768C489F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640-9C72-46CF-89F8-C9ACBBA61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F456-C2FD-4A55-A9FD-5ACD768C489F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B640-9C72-46CF-89F8-C9ACBBA61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F456-C2FD-4A55-A9FD-5ACD768C489F}" type="datetimeFigureOut">
              <a:rPr lang="en-US" smtClean="0"/>
              <a:pPr/>
              <a:t>08-Sep-17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7B640-9C72-46CF-89F8-C9ACBBA611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Ratio and proportion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Rs 1210 were divided among A,B,C so that A:B = 5:4 and B:C = 9:10. Then C gets</a:t>
            </a:r>
          </a:p>
          <a:p>
            <a:r>
              <a:rPr lang="en-IN" dirty="0" smtClean="0"/>
              <a:t>A) Rs 340</a:t>
            </a:r>
          </a:p>
          <a:p>
            <a:r>
              <a:rPr lang="en-IN" dirty="0" smtClean="0"/>
              <a:t>B) Rs 400</a:t>
            </a:r>
          </a:p>
          <a:p>
            <a:r>
              <a:rPr lang="en-IN" dirty="0" smtClean="0"/>
              <a:t>C) Rs 450</a:t>
            </a:r>
          </a:p>
          <a:p>
            <a:r>
              <a:rPr lang="en-IN" dirty="0" smtClean="0"/>
              <a:t>D) Rs 475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</a:t>
            </a:r>
          </a:p>
          <a:p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 the fourth proportional to 4,9,12</a:t>
            </a:r>
          </a:p>
          <a:p>
            <a:r>
              <a:rPr lang="en-IN" dirty="0" smtClean="0"/>
              <a:t>(ii) the third proportional to 16 </a:t>
            </a:r>
            <a:r>
              <a:rPr lang="en-IN" smtClean="0"/>
              <a:t>and </a:t>
            </a:r>
            <a:r>
              <a:rPr lang="en-IN" smtClean="0"/>
              <a:t>36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x:y = 3:4, find (4x + 5y)</a:t>
            </a: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: (5x-2y)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Divide Rs. 672 in the ratio 5:3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Divide Rs. 1162 among A,B,C in the ratio 35:28:20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bag contains 50p, 25p and 10p coins in the ratio 5:9:4, amounting to Rs. 206. Find the no. of coins of each type.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mixture contains alcohol and water in the ratio 4:3. If 5 litres of water is added to the mixture, the ratio becomes 4:5. Find the quantity of alcohol in the given mixture.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nos. are in the ratio 3:5. If 9 is subtracted from each , the new </a:t>
            </a:r>
            <a:r>
              <a:rPr lang="en-IN" dirty="0" err="1" smtClean="0"/>
              <a:t>nos</a:t>
            </a:r>
            <a:r>
              <a:rPr lang="en-IN" dirty="0" smtClean="0"/>
              <a:t> are in the ratio 12:23. The smaller no. is</a:t>
            </a:r>
          </a:p>
          <a:p>
            <a:r>
              <a:rPr lang="en-IN" dirty="0" smtClean="0"/>
              <a:t>A) 27</a:t>
            </a:r>
          </a:p>
          <a:p>
            <a:r>
              <a:rPr lang="en-IN" dirty="0" smtClean="0"/>
              <a:t>B) 33</a:t>
            </a:r>
          </a:p>
          <a:p>
            <a:r>
              <a:rPr lang="en-IN" dirty="0" smtClean="0"/>
              <a:t>C) 49</a:t>
            </a:r>
          </a:p>
          <a:p>
            <a:r>
              <a:rPr lang="en-IN" dirty="0" smtClean="0"/>
              <a:t>D) 55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a:b = 5:9 and b:c = 4:7, find a:b:c.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226</Words>
  <Application>Microsoft Office PowerPoint</Application>
  <PresentationFormat>On-screen Show (4:3)</PresentationFormat>
  <Paragraphs>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Ratio and proportion</vt:lpstr>
      <vt:lpstr>Q1</vt:lpstr>
      <vt:lpstr>Q2</vt:lpstr>
      <vt:lpstr>Q3</vt:lpstr>
      <vt:lpstr>Q4</vt:lpstr>
      <vt:lpstr>Q5</vt:lpstr>
      <vt:lpstr>Q6</vt:lpstr>
      <vt:lpstr>Q7</vt:lpstr>
      <vt:lpstr>Q8</vt:lpstr>
      <vt:lpstr>Q10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 and proportion</dc:title>
  <dc:creator>khushboo</dc:creator>
  <cp:lastModifiedBy>RAJA</cp:lastModifiedBy>
  <cp:revision>3</cp:revision>
  <dcterms:created xsi:type="dcterms:W3CDTF">2014-10-01T04:33:25Z</dcterms:created>
  <dcterms:modified xsi:type="dcterms:W3CDTF">2017-09-08T03:13:14Z</dcterms:modified>
</cp:coreProperties>
</file>