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C289-63A0-4511-9AA7-94A4D33D5F21}" type="datetimeFigureOut">
              <a:rPr lang="en-US" smtClean="0"/>
              <a:pPr/>
              <a:t>05-Sep-17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885FF-5FE3-4A10-9DBC-F68FAE6ECA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94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Ans</a:t>
            </a:r>
            <a:r>
              <a:rPr lang="en-IN" dirty="0" smtClean="0"/>
              <a:t>: 8500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85FF-5FE3-4A10-9DBC-F68FAE6ECAD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Ans</a:t>
            </a:r>
            <a:r>
              <a:rPr lang="en-IN" dirty="0" smtClean="0"/>
              <a:t>: 37.5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85FF-5FE3-4A10-9DBC-F68FAE6ECAD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DCDB-9882-4393-A97B-E05899C0BE81}" type="datetimeFigureOut">
              <a:rPr lang="en-US" smtClean="0"/>
              <a:pPr/>
              <a:t>05-Sep-17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109-A325-49EE-9A1B-45EB725D1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DCDB-9882-4393-A97B-E05899C0BE81}" type="datetimeFigureOut">
              <a:rPr lang="en-US" smtClean="0"/>
              <a:pPr/>
              <a:t>05-Sep-17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109-A325-49EE-9A1B-45EB725D1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DCDB-9882-4393-A97B-E05899C0BE81}" type="datetimeFigureOut">
              <a:rPr lang="en-US" smtClean="0"/>
              <a:pPr/>
              <a:t>05-Sep-17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109-A325-49EE-9A1B-45EB725D1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DCDB-9882-4393-A97B-E05899C0BE81}" type="datetimeFigureOut">
              <a:rPr lang="en-US" smtClean="0"/>
              <a:pPr/>
              <a:t>05-Sep-17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109-A325-49EE-9A1B-45EB725D1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DCDB-9882-4393-A97B-E05899C0BE81}" type="datetimeFigureOut">
              <a:rPr lang="en-US" smtClean="0"/>
              <a:pPr/>
              <a:t>05-Sep-17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109-A325-49EE-9A1B-45EB725D1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DCDB-9882-4393-A97B-E05899C0BE81}" type="datetimeFigureOut">
              <a:rPr lang="en-US" smtClean="0"/>
              <a:pPr/>
              <a:t>05-Sep-17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109-A325-49EE-9A1B-45EB725D1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DCDB-9882-4393-A97B-E05899C0BE81}" type="datetimeFigureOut">
              <a:rPr lang="en-US" smtClean="0"/>
              <a:pPr/>
              <a:t>05-Sep-17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109-A325-49EE-9A1B-45EB725D1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DCDB-9882-4393-A97B-E05899C0BE81}" type="datetimeFigureOut">
              <a:rPr lang="en-US" smtClean="0"/>
              <a:pPr/>
              <a:t>05-Sep-17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109-A325-49EE-9A1B-45EB725D1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DCDB-9882-4393-A97B-E05899C0BE81}" type="datetimeFigureOut">
              <a:rPr lang="en-US" smtClean="0"/>
              <a:pPr/>
              <a:t>05-Sep-17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109-A325-49EE-9A1B-45EB725D1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DCDB-9882-4393-A97B-E05899C0BE81}" type="datetimeFigureOut">
              <a:rPr lang="en-US" smtClean="0"/>
              <a:pPr/>
              <a:t>05-Sep-17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109-A325-49EE-9A1B-45EB725D1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DCDB-9882-4393-A97B-E05899C0BE81}" type="datetimeFigureOut">
              <a:rPr lang="en-US" smtClean="0"/>
              <a:pPr/>
              <a:t>05-Sep-17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109-A325-49EE-9A1B-45EB725D1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8DCDB-9882-4393-A97B-E05899C0BE81}" type="datetimeFigureOut">
              <a:rPr lang="en-US" smtClean="0"/>
              <a:pPr/>
              <a:t>05-Sep-17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27109-A325-49EE-9A1B-45EB725D1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Simple interest and Compound interest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 the simple interest on Rs. 68,000 at 50/3% per annum for 9 months.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 the simple interest on Rs. 3000 at 25/4 % per annum for the period from 4</a:t>
            </a:r>
            <a:r>
              <a:rPr lang="en-IN" baseline="30000" dirty="0" smtClean="0"/>
              <a:t>th</a:t>
            </a:r>
            <a:r>
              <a:rPr lang="en-IN" dirty="0" smtClean="0"/>
              <a:t> </a:t>
            </a:r>
            <a:r>
              <a:rPr lang="en-IN" dirty="0" err="1" smtClean="0"/>
              <a:t>feb</a:t>
            </a:r>
            <a:r>
              <a:rPr lang="en-IN" dirty="0" smtClean="0"/>
              <a:t>, 2005 to 18</a:t>
            </a:r>
            <a:r>
              <a:rPr lang="en-IN" baseline="30000" dirty="0" smtClean="0"/>
              <a:t>th</a:t>
            </a:r>
            <a:r>
              <a:rPr lang="en-IN" dirty="0" smtClean="0"/>
              <a:t> April, 2005.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sum at simple interest at 27/2% per annum amounts to Rs. 2502.5 after 4 years. Find the sum.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At what </a:t>
            </a:r>
            <a:r>
              <a:rPr lang="en-IN" dirty="0" smtClean="0"/>
              <a:t>simple rate </a:t>
            </a:r>
            <a:r>
              <a:rPr lang="en-IN" dirty="0" smtClean="0"/>
              <a:t>percent per annum will a sum of money double in 16 years?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simple interest on a sum of money is 4/9 of the principal. Find the rate percent and time, if both are numerically equal.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 the compound interest on Rs. 7500 at 4% per annum for 2 years, compounded annually.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 compound interest  on Rs. 8000 at 15% per annum for 2 years 4 months, compounded annually.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 the compound interest on Rs. 10,000 in 2 years at 4% per annum , the interest being compounded half yearly.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197</Words>
  <Application>Microsoft Office PowerPoint</Application>
  <PresentationFormat>On-screen Show (4:3)</PresentationFormat>
  <Paragraphs>21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Simple interest and Compound interest</vt:lpstr>
      <vt:lpstr>Q1</vt:lpstr>
      <vt:lpstr>Q2</vt:lpstr>
      <vt:lpstr>Q3</vt:lpstr>
      <vt:lpstr>Q5</vt:lpstr>
      <vt:lpstr>Q6</vt:lpstr>
      <vt:lpstr>Q7</vt:lpstr>
      <vt:lpstr>Q8</vt:lpstr>
      <vt:lpstr>Q9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interest and Compound interest</dc:title>
  <dc:creator>khushboo</dc:creator>
  <cp:lastModifiedBy>RAJA</cp:lastModifiedBy>
  <cp:revision>4</cp:revision>
  <dcterms:created xsi:type="dcterms:W3CDTF">2014-11-14T05:38:43Z</dcterms:created>
  <dcterms:modified xsi:type="dcterms:W3CDTF">2017-09-05T05:06:27Z</dcterms:modified>
</cp:coreProperties>
</file>