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3F0C-0ED7-4E8C-9EAE-CCCB158C4671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BE8-98A7-4856-AA42-94C9525B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3F0C-0ED7-4E8C-9EAE-CCCB158C4671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BE8-98A7-4856-AA42-94C9525B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3F0C-0ED7-4E8C-9EAE-CCCB158C4671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BE8-98A7-4856-AA42-94C9525B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3F0C-0ED7-4E8C-9EAE-CCCB158C4671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BE8-98A7-4856-AA42-94C9525B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3F0C-0ED7-4E8C-9EAE-CCCB158C4671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BE8-98A7-4856-AA42-94C9525B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3F0C-0ED7-4E8C-9EAE-CCCB158C4671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BE8-98A7-4856-AA42-94C9525B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3F0C-0ED7-4E8C-9EAE-CCCB158C4671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BE8-98A7-4856-AA42-94C9525B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3F0C-0ED7-4E8C-9EAE-CCCB158C4671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BE8-98A7-4856-AA42-94C9525B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3F0C-0ED7-4E8C-9EAE-CCCB158C4671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BE8-98A7-4856-AA42-94C9525B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3F0C-0ED7-4E8C-9EAE-CCCB158C4671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BE8-98A7-4856-AA42-94C9525B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3F0C-0ED7-4E8C-9EAE-CCCB158C4671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BE8-98A7-4856-AA42-94C9525B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3F0C-0ED7-4E8C-9EAE-CCCB158C4671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7BE8-98A7-4856-AA42-94C9525BA1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Time and Distance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many minutes does </a:t>
            </a:r>
            <a:r>
              <a:rPr lang="en-IN" dirty="0" err="1" smtClean="0"/>
              <a:t>Aditya</a:t>
            </a:r>
            <a:r>
              <a:rPr lang="en-IN" dirty="0" smtClean="0"/>
              <a:t> take to cover a distance of 400 m, if he runs at a speed of 20km/hr.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cyclist covers a distance of 750 m in 2 min 30 sec. What is the speed in Km/hr of the cyclist?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man walking at the rate of 5 km/hr crosses the bridge in 15 min. Find length of bridge.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covering a distance of 24 Km, a man noticed that after walking for 1 hour and 40 minutes, the distance covered by him was 5/7 of the remaining distance. What was his speed in m/sec.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Peter can cover a certain distance in 1 hr 24 min by covering 2/3 of the distance at 4 </a:t>
            </a:r>
            <a:r>
              <a:rPr lang="en-IN" dirty="0" err="1" smtClean="0"/>
              <a:t>kmph</a:t>
            </a:r>
            <a:r>
              <a:rPr lang="en-IN" dirty="0" smtClean="0"/>
              <a:t> and the rest at 5 </a:t>
            </a:r>
            <a:r>
              <a:rPr lang="en-IN" dirty="0" err="1" smtClean="0"/>
              <a:t>kmph</a:t>
            </a:r>
            <a:r>
              <a:rPr lang="en-IN" dirty="0" smtClean="0"/>
              <a:t>. Find the total distance.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and B are two stations 390  Km apart. A train starts from A at 10 AM and travels towards B at 65 </a:t>
            </a:r>
            <a:r>
              <a:rPr lang="en-IN" dirty="0" err="1" smtClean="0"/>
              <a:t>Kmph</a:t>
            </a:r>
            <a:r>
              <a:rPr lang="en-IN" dirty="0" smtClean="0"/>
              <a:t>. Another train starts from B at 11 a.m. And travel towards A at 35 </a:t>
            </a:r>
            <a:r>
              <a:rPr lang="en-IN" dirty="0" err="1" smtClean="0"/>
              <a:t>Kmph</a:t>
            </a:r>
            <a:r>
              <a:rPr lang="en-IN" dirty="0" smtClean="0"/>
              <a:t>. At what time do they meet?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long will a boy take to run round a square field of side 35 metres, if he runs at the rate of 9 km/</a:t>
            </a:r>
            <a:r>
              <a:rPr lang="en-IN" dirty="0" err="1"/>
              <a:t>hr</a:t>
            </a:r>
            <a:r>
              <a:rPr lang="en-IN" dirty="0"/>
              <a:t>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 </a:t>
            </a:r>
            <a:r>
              <a:rPr lang="en-IN" dirty="0"/>
              <a:t>man travelled from the village to the post office at the rate of 25kmph and walked back at the rate of 4 </a:t>
            </a:r>
            <a:r>
              <a:rPr lang="en-IN" dirty="0" err="1"/>
              <a:t>kmph</a:t>
            </a:r>
            <a:r>
              <a:rPr lang="en-IN" dirty="0"/>
              <a:t>. If the whole journey took 5 hours 48 minutes, find the distance of the post office from the village.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274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Time and Distance</vt:lpstr>
      <vt:lpstr>Q1</vt:lpstr>
      <vt:lpstr>Q2</vt:lpstr>
      <vt:lpstr>Q3</vt:lpstr>
      <vt:lpstr>Q4</vt:lpstr>
      <vt:lpstr>Q5</vt:lpstr>
      <vt:lpstr>Q6</vt:lpstr>
      <vt:lpstr>Q7</vt:lpstr>
      <vt:lpstr>Q8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and Distance</dc:title>
  <dc:creator>khushboo</dc:creator>
  <cp:lastModifiedBy>RAJA</cp:lastModifiedBy>
  <cp:revision>3</cp:revision>
  <dcterms:created xsi:type="dcterms:W3CDTF">2014-11-07T03:57:31Z</dcterms:created>
  <dcterms:modified xsi:type="dcterms:W3CDTF">2017-09-15T03:15:11Z</dcterms:modified>
</cp:coreProperties>
</file>