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238-3BFB-4998-BFAC-F87A4133EC6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64D6-9A03-4AD5-BBD5-53D38DC87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Problems on trains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train 100 m long takes 6 sec to cross a man walking at 5 km/h in a direction opposite to that of the train. Find the speed of the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train 100 m long is running at the speed of 30 km/hr. Find the time taken by it to pass a man standing near the railway line.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train is moving at a speed of 132km/hr. If the length of the train is 110 m, how long will it take to cross a railway platform 165 m long?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man is standing on a railway bridge which is 180m long. He finds that a train crosses the bridge in 20 sec but himself in 8 sec. Find the length of the train and its speed.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train 150m long is running with a speed of 68 </a:t>
            </a:r>
            <a:r>
              <a:rPr lang="en-IN" dirty="0" err="1" smtClean="0"/>
              <a:t>kmph</a:t>
            </a:r>
            <a:r>
              <a:rPr lang="en-IN" dirty="0" smtClean="0"/>
              <a:t>. In what time will it pass a man who is running at 8 </a:t>
            </a:r>
            <a:r>
              <a:rPr lang="en-IN" dirty="0" err="1" smtClean="0"/>
              <a:t>kmph</a:t>
            </a:r>
            <a:r>
              <a:rPr lang="en-IN" dirty="0" smtClean="0"/>
              <a:t> in the same direction in which the train is going?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train 220 m long is running with a speed of 59 </a:t>
            </a:r>
            <a:r>
              <a:rPr lang="en-IN" dirty="0" err="1" smtClean="0"/>
              <a:t>kmph</a:t>
            </a:r>
            <a:r>
              <a:rPr lang="en-IN" dirty="0" smtClean="0"/>
              <a:t>. In what time will it pass a man who is running at 7 </a:t>
            </a:r>
            <a:r>
              <a:rPr lang="en-IN" dirty="0" err="1" smtClean="0"/>
              <a:t>kmph</a:t>
            </a:r>
            <a:r>
              <a:rPr lang="en-IN" dirty="0" smtClean="0"/>
              <a:t> in the direction opposite to that in which train is going?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trains 137 m and 163 m in length are running towards each other on parallel lines, one at the rate of 42 </a:t>
            </a:r>
            <a:r>
              <a:rPr lang="en-IN" dirty="0" err="1"/>
              <a:t>kmph</a:t>
            </a:r>
            <a:r>
              <a:rPr lang="en-IN" dirty="0"/>
              <a:t> and another at 48 </a:t>
            </a:r>
            <a:r>
              <a:rPr lang="en-IN" dirty="0" err="1"/>
              <a:t>kmph</a:t>
            </a:r>
            <a:r>
              <a:rPr lang="en-IN" dirty="0"/>
              <a:t>. In what time will they be clear of each other from the moment they meet?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trains 100 m and 120 m long are running in the same direction with speed of 72 </a:t>
            </a:r>
            <a:r>
              <a:rPr lang="en-IN" dirty="0" err="1" smtClean="0"/>
              <a:t>kmph</a:t>
            </a:r>
            <a:r>
              <a:rPr lang="en-IN" dirty="0" smtClean="0"/>
              <a:t> and 54 </a:t>
            </a:r>
            <a:r>
              <a:rPr lang="en-IN" dirty="0" err="1" smtClean="0"/>
              <a:t>kmph</a:t>
            </a:r>
            <a:r>
              <a:rPr lang="en-IN" dirty="0" smtClean="0"/>
              <a:t>. In how much time will the first train cross the second?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man sitting in a train which is travelling at 50 </a:t>
            </a:r>
            <a:r>
              <a:rPr lang="en-IN" dirty="0" err="1" smtClean="0"/>
              <a:t>kmph</a:t>
            </a:r>
            <a:r>
              <a:rPr lang="en-IN" dirty="0" smtClean="0"/>
              <a:t> observes that a goods train, travelling in opposite direction , takes 9 sec to pass him. If the goods train is 280 m long, finds its speed.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351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Problems on trains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trains</dc:title>
  <dc:creator>khushboo</dc:creator>
  <cp:lastModifiedBy>RAJA</cp:lastModifiedBy>
  <cp:revision>3</cp:revision>
  <dcterms:created xsi:type="dcterms:W3CDTF">2014-11-11T04:56:52Z</dcterms:created>
  <dcterms:modified xsi:type="dcterms:W3CDTF">2017-09-19T14:59:02Z</dcterms:modified>
</cp:coreProperties>
</file>