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1_0.t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0765"/>
            <a:ext cx="9144000" cy="6036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1_0.t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0917"/>
            <a:ext cx="9144000" cy="6456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2_0.t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3090"/>
            <a:ext cx="9143998" cy="5991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2_0.t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269"/>
            <a:ext cx="9143999" cy="6545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gajendra singh</dc:creator>
  <cp:lastModifiedBy>G 50</cp:lastModifiedBy>
  <cp:revision>2</cp:revision>
  <dcterms:created xsi:type="dcterms:W3CDTF">2006-08-16T00:00:00Z</dcterms:created>
  <dcterms:modified xsi:type="dcterms:W3CDTF">2015-09-21T06:39:39Z</dcterms:modified>
</cp:coreProperties>
</file>