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ELECTROMAGNETIC RELAYS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86868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OPERATING PRINCIPLE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7010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8839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3914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POLARIZED RELAYS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7772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838200"/>
            <a:ext cx="7239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INDUCTION TYPE RELAYS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8077200" cy="563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SHADED POLE TYPE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47800"/>
            <a:ext cx="80010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8486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WATTMETRIC INDUCTION DISC RELAY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77724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685800"/>
            <a:ext cx="69342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INDUCTION CUP TYPE RELAY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47800"/>
            <a:ext cx="80010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457200"/>
            <a:ext cx="86868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7239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04800"/>
            <a:ext cx="73914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534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PLUNGER TYPE OF RELAY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0772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382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PLUNGER TYPE OF RELAY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391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OPERATING PRINCIPLE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4676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BALANCED BEAM TYPE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84582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75438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lance beam rel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68903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33</Words>
  <Application>Microsoft Office PowerPoint</Application>
  <PresentationFormat>On-screen Show (4:3)</PresentationFormat>
  <Paragraphs>11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ELECTROMAGNETIC RELAYS</vt:lpstr>
      <vt:lpstr>Slide 2</vt:lpstr>
      <vt:lpstr>PLUNGER TYPE OF RELAY</vt:lpstr>
      <vt:lpstr>Slide 4</vt:lpstr>
      <vt:lpstr>PLUNGER TYPE OF RELAY</vt:lpstr>
      <vt:lpstr>OPERATING PRINCIPLE</vt:lpstr>
      <vt:lpstr>BALANCED BEAM TYPE</vt:lpstr>
      <vt:lpstr>Slide 8</vt:lpstr>
      <vt:lpstr>Slide 9</vt:lpstr>
      <vt:lpstr>OPERATING PRINCIPLE</vt:lpstr>
      <vt:lpstr>Slide 11</vt:lpstr>
      <vt:lpstr>POLARIZED RELAYS</vt:lpstr>
      <vt:lpstr>Slide 13</vt:lpstr>
      <vt:lpstr>INDUCTION TYPE RELAYS</vt:lpstr>
      <vt:lpstr>SHADED POLE TYPE</vt:lpstr>
      <vt:lpstr>Slide 16</vt:lpstr>
      <vt:lpstr>WATTMETRIC INDUCTION DISC RELAY</vt:lpstr>
      <vt:lpstr>Slide 18</vt:lpstr>
      <vt:lpstr>INDUCTION CUP TYPE RELAY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RELAYS</dc:title>
  <dc:creator/>
  <cp:lastModifiedBy>user</cp:lastModifiedBy>
  <cp:revision>33</cp:revision>
  <dcterms:created xsi:type="dcterms:W3CDTF">2006-08-16T00:00:00Z</dcterms:created>
  <dcterms:modified xsi:type="dcterms:W3CDTF">2017-09-06T01:48:56Z</dcterms:modified>
</cp:coreProperties>
</file>