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295400"/>
            <a:ext cx="81534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914400"/>
            <a:ext cx="7924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490537"/>
            <a:ext cx="6781800" cy="60626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914400"/>
            <a:ext cx="71628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295400"/>
            <a:ext cx="89154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447800"/>
            <a:ext cx="807720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371600"/>
            <a:ext cx="83058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143000"/>
            <a:ext cx="77724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914400"/>
            <a:ext cx="7162800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143000"/>
            <a:ext cx="8686800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524000"/>
            <a:ext cx="82296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OVERCURRENT RELAY</dc:title>
  <dc:creator/>
  <cp:lastModifiedBy>user</cp:lastModifiedBy>
  <cp:revision>10</cp:revision>
  <dcterms:created xsi:type="dcterms:W3CDTF">2006-08-16T00:00:00Z</dcterms:created>
  <dcterms:modified xsi:type="dcterms:W3CDTF">2017-09-11T02:28:18Z</dcterms:modified>
</cp:coreProperties>
</file>