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EA262C9-FCD6-4F24-8EB9-8B0EA2FDEC40}" type="datetimeFigureOut">
              <a:rPr lang="es-AR" smtClean="0"/>
              <a:t>8/10/2023</a:t>
            </a:fld>
            <a:endParaRPr lang="es-A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C1A2094-162F-43FA-ADD7-595E2C98BF1D}" type="slidenum">
              <a:rPr lang="es-AR" smtClean="0"/>
              <a:t>‹Nº›</a:t>
            </a:fld>
            <a:endParaRPr lang="es-AR"/>
          </a:p>
        </p:txBody>
      </p:sp>
    </p:spTree>
    <p:extLst>
      <p:ext uri="{BB962C8B-B14F-4D97-AF65-F5344CB8AC3E}">
        <p14:creationId xmlns:p14="http://schemas.microsoft.com/office/powerpoint/2010/main" val="248705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A262C9-FCD6-4F24-8EB9-8B0EA2FDEC40}" type="datetimeFigureOut">
              <a:rPr lang="es-AR" smtClean="0"/>
              <a:t>8/10/2023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235565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EA262C9-FCD6-4F24-8EB9-8B0EA2FDEC40}" type="datetimeFigureOut">
              <a:rPr lang="es-AR" smtClean="0"/>
              <a:t>8/10/2023</a:t>
            </a:fld>
            <a:endParaRPr lang="es-AR"/>
          </a:p>
        </p:txBody>
      </p:sp>
      <p:sp>
        <p:nvSpPr>
          <p:cNvPr id="5" name="Footer Placeholder 4"/>
          <p:cNvSpPr>
            <a:spLocks noGrp="1"/>
          </p:cNvSpPr>
          <p:nvPr>
            <p:ph type="ftr" sz="quarter" idx="11"/>
          </p:nvPr>
        </p:nvSpPr>
        <p:spPr>
          <a:xfrm>
            <a:off x="774923" y="5951811"/>
            <a:ext cx="7896279" cy="365125"/>
          </a:xfrm>
        </p:spPr>
        <p:txBody>
          <a:bodyPr/>
          <a:lstStyle/>
          <a:p>
            <a:endParaRPr lang="es-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C1A2094-162F-43FA-ADD7-595E2C98BF1D}" type="slidenum">
              <a:rPr lang="es-AR" smtClean="0"/>
              <a:t>‹Nº›</a:t>
            </a:fld>
            <a:endParaRPr lang="es-AR"/>
          </a:p>
        </p:txBody>
      </p:sp>
    </p:spTree>
    <p:extLst>
      <p:ext uri="{BB962C8B-B14F-4D97-AF65-F5344CB8AC3E}">
        <p14:creationId xmlns:p14="http://schemas.microsoft.com/office/powerpoint/2010/main" val="305432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A262C9-FCD6-4F24-8EB9-8B0EA2FDEC40}" type="datetimeFigureOut">
              <a:rPr lang="es-AR" smtClean="0"/>
              <a:t>8/10/2023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558300" y="5956137"/>
            <a:ext cx="1052508" cy="365125"/>
          </a:xfrm>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396501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EA262C9-FCD6-4F24-8EB9-8B0EA2FDEC40}" type="datetimeFigureOut">
              <a:rPr lang="es-AR" smtClean="0"/>
              <a:t>8/10/2023</a:t>
            </a:fld>
            <a:endParaRPr lang="es-A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C1A2094-162F-43FA-ADD7-595E2C98BF1D}" type="slidenum">
              <a:rPr lang="es-AR" smtClean="0"/>
              <a:t>‹Nº›</a:t>
            </a:fld>
            <a:endParaRPr lang="es-AR"/>
          </a:p>
        </p:txBody>
      </p:sp>
    </p:spTree>
    <p:extLst>
      <p:ext uri="{BB962C8B-B14F-4D97-AF65-F5344CB8AC3E}">
        <p14:creationId xmlns:p14="http://schemas.microsoft.com/office/powerpoint/2010/main" val="75433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A262C9-FCD6-4F24-8EB9-8B0EA2FDEC40}" type="datetimeFigureOut">
              <a:rPr lang="es-AR" smtClean="0"/>
              <a:t>8/10/2023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97037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EA262C9-FCD6-4F24-8EB9-8B0EA2FDEC40}" type="datetimeFigureOut">
              <a:rPr lang="es-AR" smtClean="0"/>
              <a:t>8/10/2023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194674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EA262C9-FCD6-4F24-8EB9-8B0EA2FDEC40}" type="datetimeFigureOut">
              <a:rPr lang="es-AR" smtClean="0"/>
              <a:t>8/10/2023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124459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262C9-FCD6-4F24-8EB9-8B0EA2FDEC40}" type="datetimeFigureOut">
              <a:rPr lang="es-AR" smtClean="0"/>
              <a:t>8/10/2023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261143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EA262C9-FCD6-4F24-8EB9-8B0EA2FDEC40}" type="datetimeFigureOut">
              <a:rPr lang="es-AR" smtClean="0"/>
              <a:t>8/10/2023</a:t>
            </a:fld>
            <a:endParaRPr lang="es-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C1A2094-162F-43FA-ADD7-595E2C98BF1D}" type="slidenum">
              <a:rPr lang="es-AR" smtClean="0"/>
              <a:t>‹Nº›</a:t>
            </a:fld>
            <a:endParaRPr lang="es-AR"/>
          </a:p>
        </p:txBody>
      </p:sp>
    </p:spTree>
    <p:extLst>
      <p:ext uri="{BB962C8B-B14F-4D97-AF65-F5344CB8AC3E}">
        <p14:creationId xmlns:p14="http://schemas.microsoft.com/office/powerpoint/2010/main" val="8454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A262C9-FCD6-4F24-8EB9-8B0EA2FDEC40}" type="datetimeFigureOut">
              <a:rPr lang="es-AR" smtClean="0"/>
              <a:t>8/10/2023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C1A2094-162F-43FA-ADD7-595E2C98BF1D}" type="slidenum">
              <a:rPr lang="es-AR" smtClean="0"/>
              <a:t>‹Nº›</a:t>
            </a:fld>
            <a:endParaRPr lang="es-AR"/>
          </a:p>
        </p:txBody>
      </p:sp>
    </p:spTree>
    <p:extLst>
      <p:ext uri="{BB962C8B-B14F-4D97-AF65-F5344CB8AC3E}">
        <p14:creationId xmlns:p14="http://schemas.microsoft.com/office/powerpoint/2010/main" val="382389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EA262C9-FCD6-4F24-8EB9-8B0EA2FDEC40}" type="datetimeFigureOut">
              <a:rPr lang="es-AR" smtClean="0"/>
              <a:t>8/10/2023</a:t>
            </a:fld>
            <a:endParaRPr lang="es-A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C1A2094-162F-43FA-ADD7-595E2C98BF1D}" type="slidenum">
              <a:rPr lang="es-AR" smtClean="0"/>
              <a:t>‹Nº›</a:t>
            </a:fld>
            <a:endParaRPr lang="es-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03658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46FDD-AD4F-D46E-C528-3F3136CC7B51}"/>
              </a:ext>
            </a:extLst>
          </p:cNvPr>
          <p:cNvSpPr>
            <a:spLocks noGrp="1"/>
          </p:cNvSpPr>
          <p:nvPr>
            <p:ph type="ctrTitle"/>
          </p:nvPr>
        </p:nvSpPr>
        <p:spPr>
          <a:xfrm>
            <a:off x="483783" y="1364987"/>
            <a:ext cx="10993549" cy="1061304"/>
          </a:xfrm>
        </p:spPr>
        <p:txBody>
          <a:bodyPr>
            <a:normAutofit/>
          </a:bodyPr>
          <a:lstStyle/>
          <a:p>
            <a:r>
              <a:rPr lang="es-AR" sz="4400" dirty="0"/>
              <a:t>Reconexión</a:t>
            </a:r>
            <a:r>
              <a:rPr lang="es-AR" dirty="0"/>
              <a:t> </a:t>
            </a:r>
            <a:r>
              <a:rPr lang="es-AR" sz="4400" dirty="0"/>
              <a:t>magnética</a:t>
            </a:r>
          </a:p>
        </p:txBody>
      </p:sp>
      <p:sp>
        <p:nvSpPr>
          <p:cNvPr id="3" name="Subtítulo 2">
            <a:extLst>
              <a:ext uri="{FF2B5EF4-FFF2-40B4-BE49-F238E27FC236}">
                <a16:creationId xmlns:a16="http://schemas.microsoft.com/office/drawing/2014/main" id="{2DF9FDD8-0A45-0EFA-9BBF-2F81A6148571}"/>
              </a:ext>
            </a:extLst>
          </p:cNvPr>
          <p:cNvSpPr>
            <a:spLocks noGrp="1"/>
          </p:cNvSpPr>
          <p:nvPr>
            <p:ph type="subTitle" idx="1"/>
          </p:nvPr>
        </p:nvSpPr>
        <p:spPr>
          <a:xfrm rot="10800000" flipV="1">
            <a:off x="483783" y="2391541"/>
            <a:ext cx="10762667" cy="316908"/>
          </a:xfrm>
        </p:spPr>
        <p:txBody>
          <a:bodyPr>
            <a:normAutofit fontScale="92500" lnSpcReduction="10000"/>
          </a:bodyPr>
          <a:lstStyle/>
          <a:p>
            <a:r>
              <a:rPr lang="es-AR" dirty="0"/>
              <a:t>Un riesgo invisible</a:t>
            </a:r>
          </a:p>
        </p:txBody>
      </p:sp>
      <p:pic>
        <p:nvPicPr>
          <p:cNvPr id="4" name="WhatsApp Video 2023-10-08 at 11.43.10">
            <a:hlinkClick r:id="" action="ppaction://media"/>
            <a:extLst>
              <a:ext uri="{FF2B5EF4-FFF2-40B4-BE49-F238E27FC236}">
                <a16:creationId xmlns:a16="http://schemas.microsoft.com/office/drawing/2014/main" id="{AB8CCEA2-021B-9500-8DAB-C473E17905E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943739" y="3304074"/>
            <a:ext cx="4066903" cy="2796724"/>
          </a:xfrm>
          <a:prstGeom prst="rect">
            <a:avLst/>
          </a:prstGeom>
        </p:spPr>
      </p:pic>
      <p:pic>
        <p:nvPicPr>
          <p:cNvPr id="6" name="Imagen 5">
            <a:extLst>
              <a:ext uri="{FF2B5EF4-FFF2-40B4-BE49-F238E27FC236}">
                <a16:creationId xmlns:a16="http://schemas.microsoft.com/office/drawing/2014/main" id="{BED7D724-B7EE-1082-AC29-59BFB7F331CB}"/>
              </a:ext>
            </a:extLst>
          </p:cNvPr>
          <p:cNvPicPr>
            <a:picLocks noChangeAspect="1"/>
          </p:cNvPicPr>
          <p:nvPr/>
        </p:nvPicPr>
        <p:blipFill>
          <a:blip r:embed="rId5"/>
          <a:stretch>
            <a:fillRect/>
          </a:stretch>
        </p:blipFill>
        <p:spPr>
          <a:xfrm>
            <a:off x="1335919" y="3304074"/>
            <a:ext cx="4066904" cy="2908453"/>
          </a:xfrm>
          <a:prstGeom prst="rect">
            <a:avLst/>
          </a:prstGeom>
        </p:spPr>
      </p:pic>
    </p:spTree>
    <p:extLst>
      <p:ext uri="{BB962C8B-B14F-4D97-AF65-F5344CB8AC3E}">
        <p14:creationId xmlns:p14="http://schemas.microsoft.com/office/powerpoint/2010/main" val="443102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04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841E8-ABEE-FED3-CCB8-38785C64F929}"/>
              </a:ext>
            </a:extLst>
          </p:cNvPr>
          <p:cNvSpPr>
            <a:spLocks noGrp="1"/>
          </p:cNvSpPr>
          <p:nvPr>
            <p:ph type="title"/>
          </p:nvPr>
        </p:nvSpPr>
        <p:spPr>
          <a:xfrm>
            <a:off x="692177" y="450587"/>
            <a:ext cx="11029616" cy="1047254"/>
          </a:xfrm>
        </p:spPr>
        <p:txBody>
          <a:bodyPr>
            <a:normAutofit/>
          </a:bodyPr>
          <a:lstStyle/>
          <a:p>
            <a:r>
              <a:rPr lang="es-AR" sz="3600" dirty="0"/>
              <a:t>Problemática</a:t>
            </a:r>
          </a:p>
        </p:txBody>
      </p:sp>
      <p:sp>
        <p:nvSpPr>
          <p:cNvPr id="4" name="AutoShape 4" descr="Carrington Event The Event was a powerful geomagnetic storm that occured on 1859. The geomagnetic disturbances were strong enough that U.S. telegraph operators reported sparks leaping from their equipment, some bad enough to set fires. Dynamic Pie">
            <a:extLst>
              <a:ext uri="{FF2B5EF4-FFF2-40B4-BE49-F238E27FC236}">
                <a16:creationId xmlns:a16="http://schemas.microsoft.com/office/drawing/2014/main" id="{1871CDB2-946E-B7AF-595C-276541CF634F}"/>
              </a:ext>
            </a:extLst>
          </p:cNvPr>
          <p:cNvSpPr>
            <a:spLocks noChangeAspect="1" noChangeArrowheads="1"/>
          </p:cNvSpPr>
          <p:nvPr/>
        </p:nvSpPr>
        <p:spPr bwMode="auto">
          <a:xfrm>
            <a:off x="5201478" y="3131028"/>
            <a:ext cx="2011017" cy="20110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 name="Imagen 5">
            <a:extLst>
              <a:ext uri="{FF2B5EF4-FFF2-40B4-BE49-F238E27FC236}">
                <a16:creationId xmlns:a16="http://schemas.microsoft.com/office/drawing/2014/main" id="{EBE2E82B-854E-054B-D326-D9FFB8D65767}"/>
              </a:ext>
            </a:extLst>
          </p:cNvPr>
          <p:cNvPicPr>
            <a:picLocks noChangeAspect="1"/>
          </p:cNvPicPr>
          <p:nvPr/>
        </p:nvPicPr>
        <p:blipFill>
          <a:blip r:embed="rId2"/>
          <a:stretch>
            <a:fillRect/>
          </a:stretch>
        </p:blipFill>
        <p:spPr>
          <a:xfrm>
            <a:off x="470207" y="2226364"/>
            <a:ext cx="5048111" cy="4181049"/>
          </a:xfrm>
          <a:prstGeom prst="rect">
            <a:avLst/>
          </a:prstGeom>
        </p:spPr>
      </p:pic>
      <p:pic>
        <p:nvPicPr>
          <p:cNvPr id="10" name="Imagen 9">
            <a:extLst>
              <a:ext uri="{FF2B5EF4-FFF2-40B4-BE49-F238E27FC236}">
                <a16:creationId xmlns:a16="http://schemas.microsoft.com/office/drawing/2014/main" id="{05C43542-B420-2808-7854-1A8034768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826" y="2226364"/>
            <a:ext cx="5677967" cy="4181049"/>
          </a:xfrm>
          <a:prstGeom prst="rect">
            <a:avLst/>
          </a:prstGeom>
        </p:spPr>
      </p:pic>
    </p:spTree>
    <p:extLst>
      <p:ext uri="{BB962C8B-B14F-4D97-AF65-F5344CB8AC3E}">
        <p14:creationId xmlns:p14="http://schemas.microsoft.com/office/powerpoint/2010/main" val="31026474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EE60F-18B7-23E2-8345-571F14FA9711}"/>
              </a:ext>
            </a:extLst>
          </p:cNvPr>
          <p:cNvSpPr>
            <a:spLocks noGrp="1"/>
          </p:cNvSpPr>
          <p:nvPr>
            <p:ph type="title"/>
          </p:nvPr>
        </p:nvSpPr>
        <p:spPr/>
        <p:txBody>
          <a:bodyPr/>
          <a:lstStyle/>
          <a:p>
            <a:r>
              <a:rPr lang="es-AR" dirty="0"/>
              <a:t>Solución</a:t>
            </a:r>
          </a:p>
        </p:txBody>
      </p:sp>
      <p:pic>
        <p:nvPicPr>
          <p:cNvPr id="9" name="Imagen 8">
            <a:extLst>
              <a:ext uri="{FF2B5EF4-FFF2-40B4-BE49-F238E27FC236}">
                <a16:creationId xmlns:a16="http://schemas.microsoft.com/office/drawing/2014/main" id="{30FA697E-A0DA-5278-12E9-2D9146A0C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35" y="1988035"/>
            <a:ext cx="4613660" cy="4440154"/>
          </a:xfrm>
          <a:prstGeom prst="rect">
            <a:avLst/>
          </a:prstGeom>
        </p:spPr>
      </p:pic>
      <p:pic>
        <p:nvPicPr>
          <p:cNvPr id="11" name="Imagen 10">
            <a:extLst>
              <a:ext uri="{FF2B5EF4-FFF2-40B4-BE49-F238E27FC236}">
                <a16:creationId xmlns:a16="http://schemas.microsoft.com/office/drawing/2014/main" id="{61BFED8B-BDCA-B51C-F7F9-C5A6DB68792A}"/>
              </a:ext>
            </a:extLst>
          </p:cNvPr>
          <p:cNvPicPr>
            <a:picLocks noChangeAspect="1"/>
          </p:cNvPicPr>
          <p:nvPr/>
        </p:nvPicPr>
        <p:blipFill>
          <a:blip r:embed="rId3"/>
          <a:stretch>
            <a:fillRect/>
          </a:stretch>
        </p:blipFill>
        <p:spPr>
          <a:xfrm>
            <a:off x="423205" y="1988035"/>
            <a:ext cx="6545295" cy="4440154"/>
          </a:xfrm>
          <a:prstGeom prst="rect">
            <a:avLst/>
          </a:prstGeom>
        </p:spPr>
      </p:pic>
    </p:spTree>
    <p:extLst>
      <p:ext uri="{BB962C8B-B14F-4D97-AF65-F5344CB8AC3E}">
        <p14:creationId xmlns:p14="http://schemas.microsoft.com/office/powerpoint/2010/main" val="9523309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9892A-EB3F-4D51-86E7-E327C9576E71}"/>
              </a:ext>
            </a:extLst>
          </p:cNvPr>
          <p:cNvSpPr>
            <a:spLocks noGrp="1"/>
          </p:cNvSpPr>
          <p:nvPr>
            <p:ph type="title"/>
          </p:nvPr>
        </p:nvSpPr>
        <p:spPr/>
        <p:txBody>
          <a:bodyPr/>
          <a:lstStyle/>
          <a:p>
            <a:r>
              <a:rPr lang="es-AR" dirty="0"/>
              <a:t>Como llevarlo a cabo</a:t>
            </a:r>
          </a:p>
        </p:txBody>
      </p:sp>
      <p:pic>
        <p:nvPicPr>
          <p:cNvPr id="5" name="Imagen 4">
            <a:extLst>
              <a:ext uri="{FF2B5EF4-FFF2-40B4-BE49-F238E27FC236}">
                <a16:creationId xmlns:a16="http://schemas.microsoft.com/office/drawing/2014/main" id="{1151191F-5A8C-BEB5-FC86-356937BAD19D}"/>
              </a:ext>
            </a:extLst>
          </p:cNvPr>
          <p:cNvPicPr>
            <a:picLocks noChangeAspect="1"/>
          </p:cNvPicPr>
          <p:nvPr/>
        </p:nvPicPr>
        <p:blipFill>
          <a:blip r:embed="rId2"/>
          <a:stretch>
            <a:fillRect/>
          </a:stretch>
        </p:blipFill>
        <p:spPr>
          <a:xfrm>
            <a:off x="6493565" y="2367326"/>
            <a:ext cx="5117243" cy="3788516"/>
          </a:xfrm>
          <a:prstGeom prst="rect">
            <a:avLst/>
          </a:prstGeom>
        </p:spPr>
      </p:pic>
      <p:pic>
        <p:nvPicPr>
          <p:cNvPr id="13" name="Marcador de contenido 12">
            <a:extLst>
              <a:ext uri="{FF2B5EF4-FFF2-40B4-BE49-F238E27FC236}">
                <a16:creationId xmlns:a16="http://schemas.microsoft.com/office/drawing/2014/main" id="{C32A820A-5FFE-33A7-1F39-ECA965E8673F}"/>
              </a:ext>
            </a:extLst>
          </p:cNvPr>
          <p:cNvPicPr>
            <a:picLocks noGrp="1" noChangeAspect="1"/>
          </p:cNvPicPr>
          <p:nvPr>
            <p:ph idx="1"/>
          </p:nvPr>
        </p:nvPicPr>
        <p:blipFill>
          <a:blip r:embed="rId3"/>
          <a:stretch>
            <a:fillRect/>
          </a:stretch>
        </p:blipFill>
        <p:spPr>
          <a:xfrm>
            <a:off x="687209" y="2191734"/>
            <a:ext cx="5408791" cy="4242037"/>
          </a:xfrm>
        </p:spPr>
      </p:pic>
    </p:spTree>
    <p:extLst>
      <p:ext uri="{BB962C8B-B14F-4D97-AF65-F5344CB8AC3E}">
        <p14:creationId xmlns:p14="http://schemas.microsoft.com/office/powerpoint/2010/main" val="21577408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16E94-1BA2-E072-8BDF-F8CEADA8F48C}"/>
              </a:ext>
            </a:extLst>
          </p:cNvPr>
          <p:cNvSpPr>
            <a:spLocks noGrp="1"/>
          </p:cNvSpPr>
          <p:nvPr>
            <p:ph type="title"/>
          </p:nvPr>
        </p:nvSpPr>
        <p:spPr/>
        <p:txBody>
          <a:bodyPr/>
          <a:lstStyle/>
          <a:p>
            <a:r>
              <a:rPr lang="es-AR" dirty="0"/>
              <a:t>beneficiarios</a:t>
            </a:r>
          </a:p>
        </p:txBody>
      </p:sp>
      <p:pic>
        <p:nvPicPr>
          <p:cNvPr id="5" name="Marcador de contenido 4">
            <a:extLst>
              <a:ext uri="{FF2B5EF4-FFF2-40B4-BE49-F238E27FC236}">
                <a16:creationId xmlns:a16="http://schemas.microsoft.com/office/drawing/2014/main" id="{64AB1BDD-4E96-54DD-D983-68E4A0A202A7}"/>
              </a:ext>
            </a:extLst>
          </p:cNvPr>
          <p:cNvPicPr>
            <a:picLocks noGrp="1" noChangeAspect="1"/>
          </p:cNvPicPr>
          <p:nvPr>
            <p:ph idx="1"/>
          </p:nvPr>
        </p:nvPicPr>
        <p:blipFill>
          <a:blip r:embed="rId2"/>
          <a:stretch>
            <a:fillRect/>
          </a:stretch>
        </p:blipFill>
        <p:spPr>
          <a:xfrm>
            <a:off x="303568" y="2432131"/>
            <a:ext cx="5792432" cy="3598172"/>
          </a:xfrm>
        </p:spPr>
      </p:pic>
      <p:pic>
        <p:nvPicPr>
          <p:cNvPr id="13" name="Imagen 12">
            <a:extLst>
              <a:ext uri="{FF2B5EF4-FFF2-40B4-BE49-F238E27FC236}">
                <a16:creationId xmlns:a16="http://schemas.microsoft.com/office/drawing/2014/main" id="{C16D6DC1-95E6-8D38-15AA-DB164B6A3461}"/>
              </a:ext>
            </a:extLst>
          </p:cNvPr>
          <p:cNvPicPr>
            <a:picLocks noChangeAspect="1"/>
          </p:cNvPicPr>
          <p:nvPr/>
        </p:nvPicPr>
        <p:blipFill>
          <a:blip r:embed="rId3"/>
          <a:stretch>
            <a:fillRect/>
          </a:stretch>
        </p:blipFill>
        <p:spPr>
          <a:xfrm>
            <a:off x="6217509" y="2432131"/>
            <a:ext cx="5552559" cy="3703809"/>
          </a:xfrm>
          <a:prstGeom prst="rect">
            <a:avLst/>
          </a:prstGeom>
        </p:spPr>
      </p:pic>
    </p:spTree>
    <p:extLst>
      <p:ext uri="{BB962C8B-B14F-4D97-AF65-F5344CB8AC3E}">
        <p14:creationId xmlns:p14="http://schemas.microsoft.com/office/powerpoint/2010/main" val="1310824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B40F9A8-5266-7FD9-1A8F-940099E2D351}"/>
              </a:ext>
            </a:extLst>
          </p:cNvPr>
          <p:cNvSpPr>
            <a:spLocks noGrp="1"/>
          </p:cNvSpPr>
          <p:nvPr>
            <p:ph type="title"/>
          </p:nvPr>
        </p:nvSpPr>
        <p:spPr>
          <a:xfrm>
            <a:off x="581193" y="2371752"/>
            <a:ext cx="11029616" cy="566738"/>
          </a:xfrm>
        </p:spPr>
        <p:txBody>
          <a:bodyPr>
            <a:noAutofit/>
          </a:bodyPr>
          <a:lstStyle/>
          <a:p>
            <a:pPr algn="ctr"/>
            <a:r>
              <a:rPr lang="es-AR" sz="4400" b="1" i="1" u="sng" dirty="0"/>
              <a:t>Gracias por su atención</a:t>
            </a:r>
          </a:p>
        </p:txBody>
      </p:sp>
      <p:sp>
        <p:nvSpPr>
          <p:cNvPr id="9" name="Marcador de texto 8">
            <a:extLst>
              <a:ext uri="{FF2B5EF4-FFF2-40B4-BE49-F238E27FC236}">
                <a16:creationId xmlns:a16="http://schemas.microsoft.com/office/drawing/2014/main" id="{E34541B9-0291-E799-7FA8-FC80AF879EA3}"/>
              </a:ext>
            </a:extLst>
          </p:cNvPr>
          <p:cNvSpPr>
            <a:spLocks noGrp="1"/>
          </p:cNvSpPr>
          <p:nvPr>
            <p:ph type="body" sz="half" idx="2"/>
          </p:nvPr>
        </p:nvSpPr>
        <p:spPr/>
        <p:txBody>
          <a:bodyPr/>
          <a:lstStyle/>
          <a:p>
            <a:endParaRPr lang="es-AR"/>
          </a:p>
        </p:txBody>
      </p:sp>
      <p:sp>
        <p:nvSpPr>
          <p:cNvPr id="10" name="Marcador de posición de imagen 9">
            <a:extLst>
              <a:ext uri="{FF2B5EF4-FFF2-40B4-BE49-F238E27FC236}">
                <a16:creationId xmlns:a16="http://schemas.microsoft.com/office/drawing/2014/main" id="{F91ACF75-6278-6917-7EA1-54B16B68CA70}"/>
              </a:ext>
            </a:extLst>
          </p:cNvPr>
          <p:cNvSpPr>
            <a:spLocks noGrp="1"/>
          </p:cNvSpPr>
          <p:nvPr>
            <p:ph type="pic" idx="1"/>
          </p:nvPr>
        </p:nvSpPr>
        <p:spPr>
          <a:xfrm>
            <a:off x="450569" y="3300748"/>
            <a:ext cx="11290859" cy="3557252"/>
          </a:xfrm>
        </p:spPr>
        <p:txBody>
          <a:bodyPr/>
          <a:lstStyle/>
          <a:p>
            <a:endParaRPr lang="es-AR" dirty="0"/>
          </a:p>
        </p:txBody>
      </p:sp>
      <p:pic>
        <p:nvPicPr>
          <p:cNvPr id="1028" name="Picture 4" descr="NASA International Space Apps Challenge - Wikipedia, la enciclopedia libre">
            <a:extLst>
              <a:ext uri="{FF2B5EF4-FFF2-40B4-BE49-F238E27FC236}">
                <a16:creationId xmlns:a16="http://schemas.microsoft.com/office/drawing/2014/main" id="{0D765714-B847-F408-D0DB-9D661B879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061" y="2934947"/>
            <a:ext cx="2887877" cy="288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6333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388</TotalTime>
  <Words>16</Words>
  <Application>Microsoft Office PowerPoint</Application>
  <PresentationFormat>Panorámica</PresentationFormat>
  <Paragraphs>7</Paragraphs>
  <Slides>6</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Gill Sans MT</vt:lpstr>
      <vt:lpstr>Wingdings 2</vt:lpstr>
      <vt:lpstr>Dividendo</vt:lpstr>
      <vt:lpstr>Reconexión magnética</vt:lpstr>
      <vt:lpstr>Problemática</vt:lpstr>
      <vt:lpstr>Solución</vt:lpstr>
      <vt:lpstr>Como llevarlo a cabo</vt:lpstr>
      <vt:lpstr>beneficiarios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Reconexión magnética</dc:title>
  <dc:creator>Eugenia Porta</dc:creator>
  <cp:lastModifiedBy>Eugenia Porta</cp:lastModifiedBy>
  <cp:revision>2</cp:revision>
  <dcterms:created xsi:type="dcterms:W3CDTF">2023-10-08T13:38:36Z</dcterms:created>
  <dcterms:modified xsi:type="dcterms:W3CDTF">2023-10-08T20:44:16Z</dcterms:modified>
</cp:coreProperties>
</file>