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159" d="100"/>
          <a:sy n="159" d="100"/>
        </p:scale>
        <p:origin x="1752" y="138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22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44</c:v>
                </c:pt>
                <c:pt idx="1">
                  <c:v>22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26.05.2024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5 (16.05 - 12.06)</a:t>
            </a:r>
            <a:endParaRPr lang="de-DE" altLang="de-AT" sz="3600" dirty="0">
              <a:cs typeface="+mj-lt"/>
            </a:endParaRP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Script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Dokumentation(NEW)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Dokumentation(OLD)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1.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555153929"/>
              </p:ext>
            </p:extLst>
          </p:nvPr>
        </p:nvGraphicFramePr>
        <p:xfrm>
          <a:off x="683895" y="2132965"/>
          <a:ext cx="7696200" cy="282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Tobias Haas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(NEW)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Patrick 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(OLD)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44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44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15841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44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33,6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476158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Demo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Oberfläche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Neues </a:t>
            </a:r>
            <a:r>
              <a:rPr lang="de-DE" sz="1400" dirty="0" err="1">
                <a:latin typeface="Calibri" panose="020F0502020204030204" charset="0"/>
              </a:rPr>
              <a:t>Mbot</a:t>
            </a:r>
            <a:r>
              <a:rPr lang="de-DE" sz="1400" dirty="0">
                <a:latin typeface="Calibri" panose="020F0502020204030204" charset="0"/>
              </a:rPr>
              <a:t> </a:t>
            </a:r>
            <a:r>
              <a:rPr lang="de-DE" sz="1400" dirty="0" err="1">
                <a:latin typeface="Calibri" panose="020F0502020204030204" charset="0"/>
              </a:rPr>
              <a:t>Script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dirty="0">
                <a:latin typeface="Calibri" panose="020F0502020204030204" charset="0"/>
              </a:rPr>
              <a:t>Neue Verbindung zu Zwischenserver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NEUE Dokumentation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1400">
                <a:latin typeface="Calibri" panose="020F0502020204030204" charset="0"/>
              </a:rPr>
              <a:t>ALTE Dokumentation</a:t>
            </a:r>
            <a:endParaRPr lang="de-DE" sz="1400" dirty="0">
              <a:latin typeface="Calibri" panose="020F0502020204030204" charset="0"/>
            </a:endParaRPr>
          </a:p>
          <a:p>
            <a:pPr algn="ctr"/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Bildschirmpräsentation (4:3)</PresentationFormat>
  <Paragraphs>80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1172</cp:revision>
  <cp:lastPrinted>2023-02-02T13:47:16Z</cp:lastPrinted>
  <dcterms:created xsi:type="dcterms:W3CDTF">2023-02-02T13:47:16Z</dcterms:created>
  <dcterms:modified xsi:type="dcterms:W3CDTF">2024-05-26T20:40:41Z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