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MBot Skript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endParaRPr lang="de-DE" altLang="en-US" dirty="0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869681591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Tobias Haas &amp;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2400" dirty="0">
              <a:latin typeface="Calibri" panose="020F0502020204030204" charset="0"/>
            </a:endParaRPr>
          </a:p>
          <a:p>
            <a:pPr algn="ctr"/>
            <a:r>
              <a:rPr lang="de-DE" sz="2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2400" dirty="0" err="1">
                <a:latin typeface="Calibri" panose="020F0502020204030204" charset="0"/>
              </a:rPr>
              <a:t>WebApp</a:t>
            </a:r>
            <a:r>
              <a:rPr lang="de-DE" sz="2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2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1195</cp:revision>
  <cp:lastPrinted>2023-02-02T13:47:16Z</cp:lastPrinted>
  <dcterms:created xsi:type="dcterms:W3CDTF">2023-02-02T13:47:16Z</dcterms:created>
  <dcterms:modified xsi:type="dcterms:W3CDTF">2024-06-12T08:16:40Z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