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35A1D-B8B6-B991-7C69-6691D89BF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E19397-1BCF-C104-3E2B-0365C6822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3A2912-9DB4-CCBC-1E37-50EE6550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09F7-BCDF-46B4-BC5D-16EA7057D406}" type="datetimeFigureOut">
              <a:rPr lang="de-AT" smtClean="0"/>
              <a:t>07.06.2024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350570-7309-0DDE-248B-393C6749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8D2A88-7580-E2E2-3B39-87548ACF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A922-FB64-4B24-B127-AAD147F6BE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423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50885-92A1-FEEC-5D9B-458B2AFB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38523E-6F3A-796C-8E26-8156035C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94625C-F3D5-1962-F459-D15F2549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09F7-BCDF-46B4-BC5D-16EA7057D406}" type="datetimeFigureOut">
              <a:rPr lang="de-AT" smtClean="0"/>
              <a:t>07.06.2024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396392-EEB8-3E5C-3142-D1635D26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0A1FCC-EE94-EDE5-95E1-6E20912B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A922-FB64-4B24-B127-AAD147F6BE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560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A269ABB-9CE4-C524-598E-F25769061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3EA2A6-25A8-A86D-09A9-E654EBE5F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EEFC52-B346-A8A7-C27D-C82D940C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09F7-BCDF-46B4-BC5D-16EA7057D406}" type="datetimeFigureOut">
              <a:rPr lang="de-AT" smtClean="0"/>
              <a:t>07.06.2024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6DBCC6-C2D6-6527-455D-BFE5B5F0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8E5DF6-364E-9509-1D0C-84820BC6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A922-FB64-4B24-B127-AAD147F6BE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426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C6CCF-60BE-323B-F368-1104F7A7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7AF69F-F51A-88A3-E0EA-42042D4C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500C01-D264-4231-7742-F1559D96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09F7-BCDF-46B4-BC5D-16EA7057D406}" type="datetimeFigureOut">
              <a:rPr lang="de-AT" smtClean="0"/>
              <a:t>07.06.2024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2FB23C-105F-B1DF-80BA-59C82F49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9154B-B1D5-476C-F8C9-669352E3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A922-FB64-4B24-B127-AAD147F6BE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864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EEAEB-D26F-B224-3393-C3430805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C39A1F-8979-DE20-B416-666F732E1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B6F68-9454-E599-987B-0989DC9F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09F7-BCDF-46B4-BC5D-16EA7057D406}" type="datetimeFigureOut">
              <a:rPr lang="de-AT" smtClean="0"/>
              <a:t>07.06.2024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BBFA8C-8FD8-924F-7F20-2C39A9B3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774A99-753D-3CA2-14DC-1C6DB40E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A922-FB64-4B24-B127-AAD147F6BE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50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5E6F9-340A-FF50-BEB7-5CA980EE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B16B97-BF03-2633-1358-44B437FAB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51951F-0AE3-FBBA-4E61-3623AE581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A241A2-8970-7909-99C7-B3ADF4EE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09F7-BCDF-46B4-BC5D-16EA7057D406}" type="datetimeFigureOut">
              <a:rPr lang="de-AT" smtClean="0"/>
              <a:t>07.06.2024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36AD5F-F3C3-83E8-195E-1C0D16B0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CD816D-D1A4-C350-BC3C-B20282F7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A922-FB64-4B24-B127-AAD147F6BE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538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0D6D6-3416-8323-30E3-53D8BBEA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5A7F3A-F9ED-CB35-E809-CDEB4EF1C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CC6C27-66F0-A436-1393-CA8600021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EC3327-FE13-44CE-9AF8-478063728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E86D36-C54E-27F1-74D0-14660A51D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C211CD-E01E-268E-AA04-F0092CBB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09F7-BCDF-46B4-BC5D-16EA7057D406}" type="datetimeFigureOut">
              <a:rPr lang="de-AT" smtClean="0"/>
              <a:t>07.06.2024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674586-9E0A-CF67-6C6F-0237C40D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698592-4339-9E57-48AB-3D2BBE16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A922-FB64-4B24-B127-AAD147F6BE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40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148A4-8838-9138-F4A7-B81B7EA9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BF2FB7-9FAD-EBC1-204B-C8B0E30E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09F7-BCDF-46B4-BC5D-16EA7057D406}" type="datetimeFigureOut">
              <a:rPr lang="de-AT" smtClean="0"/>
              <a:t>07.06.2024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5A3CC3-0947-6DC7-8C11-61A1C2CC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5ADC2B-DBA7-09E6-9B34-1A7A5E87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A922-FB64-4B24-B127-AAD147F6BE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752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3A05E15-C58D-A940-AE09-64F0EDDB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09F7-BCDF-46B4-BC5D-16EA7057D406}" type="datetimeFigureOut">
              <a:rPr lang="de-AT" smtClean="0"/>
              <a:t>07.06.2024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C2328B-B347-AEA2-1304-0D13A12D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E2AA42-AE3F-BC7D-1FD2-EDB76C7D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A922-FB64-4B24-B127-AAD147F6BE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49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7C15D-E720-BACA-2087-0DADB22C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E6EF7D-4616-12FE-E176-5E048826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1C82F3-A9CB-92C3-BD8D-C19DF6EE4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997ED5-182F-959E-B785-281F02DC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09F7-BCDF-46B4-BC5D-16EA7057D406}" type="datetimeFigureOut">
              <a:rPr lang="de-AT" smtClean="0"/>
              <a:t>07.06.2024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D76085-DAE4-2D17-3D0E-C4CAD342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7586EE-10CD-F26C-9113-2EC02F78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A922-FB64-4B24-B127-AAD147F6BE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176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E658D-03E4-D25F-7D34-72749C36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384B70-9EEE-8107-3B77-C69783B13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34F213-1154-935C-ED15-D005125C6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E69C41-FF6B-015F-DD6D-6A19384F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09F7-BCDF-46B4-BC5D-16EA7057D406}" type="datetimeFigureOut">
              <a:rPr lang="de-AT" smtClean="0"/>
              <a:t>07.06.2024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F35199-41B2-FE79-7236-7A7755B4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2D02E8-1F8A-9353-EB43-17754C9D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A922-FB64-4B24-B127-AAD147F6BE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5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A1857C-4A76-DA19-5BFD-ADADAB4A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643FA1-7E1F-4A23-DE54-E62E04F1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E8711D-18BE-EA0B-5C2F-5EC1E2E9B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6D09F7-BCDF-46B4-BC5D-16EA7057D406}" type="datetimeFigureOut">
              <a:rPr lang="de-AT" smtClean="0"/>
              <a:t>07.06.2024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A6E4B-882D-3B64-AB56-2EC7B8205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3DC47C-DB48-D1E8-FB03-E6F1587A4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0A922-FB64-4B24-B127-AAD147F6BE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057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99446-FCB4-4C16-7D8F-79AE91414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D7A838-355C-0A7B-6188-5A0526CA3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645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Rautner Stefan</dc:creator>
  <cp:lastModifiedBy>Rautner Stefan</cp:lastModifiedBy>
  <cp:revision>1</cp:revision>
  <dcterms:created xsi:type="dcterms:W3CDTF">2024-06-07T10:19:19Z</dcterms:created>
  <dcterms:modified xsi:type="dcterms:W3CDTF">2024-06-07T10:19:25Z</dcterms:modified>
</cp:coreProperties>
</file>