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MBot Skript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0693839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1189</cp:revision>
  <cp:lastPrinted>2023-02-02T13:47:16Z</cp:lastPrinted>
  <dcterms:created xsi:type="dcterms:W3CDTF">2023-02-02T13:47:16Z</dcterms:created>
  <dcterms:modified xsi:type="dcterms:W3CDTF">2024-06-12T05:58:51Z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