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60" r:id="rId1"/>
    <p:sldMasterId id="2147483691" r:id="rId2"/>
    <p:sldMasterId id="2147483796" r:id="rId3"/>
    <p:sldMasterId id="2147483813" r:id="rId4"/>
  </p:sldMasterIdLst>
  <p:notesMasterIdLst>
    <p:notesMasterId r:id="rId23"/>
  </p:notesMasterIdLst>
  <p:handoutMasterIdLst>
    <p:handoutMasterId r:id="rId24"/>
  </p:handoutMasterIdLst>
  <p:sldIdLst>
    <p:sldId id="553" r:id="rId5"/>
    <p:sldId id="543" r:id="rId6"/>
    <p:sldId id="542" r:id="rId7"/>
    <p:sldId id="544" r:id="rId8"/>
    <p:sldId id="545" r:id="rId9"/>
    <p:sldId id="546" r:id="rId10"/>
    <p:sldId id="547" r:id="rId11"/>
    <p:sldId id="549" r:id="rId12"/>
    <p:sldId id="550" r:id="rId13"/>
    <p:sldId id="551" r:id="rId14"/>
    <p:sldId id="374" r:id="rId15"/>
    <p:sldId id="478" r:id="rId16"/>
    <p:sldId id="527" r:id="rId17"/>
    <p:sldId id="538" r:id="rId18"/>
    <p:sldId id="537" r:id="rId19"/>
    <p:sldId id="536" r:id="rId20"/>
    <p:sldId id="533" r:id="rId21"/>
    <p:sldId id="552" r:id="rId22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senia Machuca" initials="YM" lastIdx="1" clrIdx="0">
    <p:extLst>
      <p:ext uri="{19B8F6BF-5375-455C-9EA6-DF929625EA0E}">
        <p15:presenceInfo xmlns:p15="http://schemas.microsoft.com/office/powerpoint/2012/main" userId="S-1-5-21-117660314-1562855384-1080976235-359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FD8"/>
    <a:srgbClr val="ED1B24"/>
    <a:srgbClr val="0177C1"/>
    <a:srgbClr val="FFFFFF"/>
    <a:srgbClr val="FEF200"/>
    <a:srgbClr val="EFA978"/>
    <a:srgbClr val="D5DD88"/>
    <a:srgbClr val="D6ECD5"/>
    <a:srgbClr val="B1C7A1"/>
    <a:srgbClr val="BDD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47" autoAdjust="0"/>
    <p:restoredTop sz="94660"/>
  </p:normalViewPr>
  <p:slideViewPr>
    <p:cSldViewPr>
      <p:cViewPr varScale="1">
        <p:scale>
          <a:sx n="115" d="100"/>
          <a:sy n="115" d="100"/>
        </p:scale>
        <p:origin x="1380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7EC27C6-4743-4C7D-9873-1DC672DD9D3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8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599A9C3-EDEF-49AC-BE09-F46DDAF0A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73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B8F08BF-B55B-4142-8A34-CC128D5FD759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B2FA2BF-C8BF-4A10-BF43-22EA4932A2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851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D3EEA5-3A3F-4290-9A8E-AC92E8470267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5334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0613" y="708025"/>
            <a:ext cx="4725987" cy="3544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3EEA5-3A3F-4290-9A8E-AC92E8470267}" type="slidenum">
              <a:rPr lang="es-MX" smtClean="0">
                <a:solidFill>
                  <a:prstClr val="black"/>
                </a:solidFill>
              </a:rPr>
              <a:pPr/>
              <a:t>13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12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0613" y="708025"/>
            <a:ext cx="4725987" cy="3544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3EEA5-3A3F-4290-9A8E-AC92E8470267}" type="slidenum">
              <a:rPr lang="es-MX" smtClean="0">
                <a:solidFill>
                  <a:prstClr val="black"/>
                </a:solidFill>
              </a:rPr>
              <a:pPr/>
              <a:t>14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679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0613" y="708025"/>
            <a:ext cx="4725987" cy="3544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3EEA5-3A3F-4290-9A8E-AC92E8470267}" type="slidenum">
              <a:rPr lang="es-MX" smtClean="0">
                <a:solidFill>
                  <a:prstClr val="black"/>
                </a:solidFill>
              </a:rPr>
              <a:pPr/>
              <a:t>15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133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0613" y="708025"/>
            <a:ext cx="4725987" cy="3544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3EEA5-3A3F-4290-9A8E-AC92E8470267}" type="slidenum">
              <a:rPr lang="es-MX" smtClean="0">
                <a:solidFill>
                  <a:prstClr val="black"/>
                </a:solidFill>
              </a:rPr>
              <a:pPr/>
              <a:t>16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03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0613" y="708025"/>
            <a:ext cx="4725987" cy="3544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3EEA5-3A3F-4290-9A8E-AC92E8470267}" type="slidenum">
              <a:rPr lang="es-MX" smtClean="0">
                <a:solidFill>
                  <a:prstClr val="black"/>
                </a:solidFill>
              </a:rPr>
              <a:pPr/>
              <a:t>17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843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3EEA5-3A3F-4290-9A8E-AC92E8470267}" type="slidenum">
              <a:rPr lang="es-MX" smtClean="0">
                <a:solidFill>
                  <a:prstClr val="black"/>
                </a:solidFill>
              </a:rPr>
              <a:pPr/>
              <a:t>2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850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3EEA5-3A3F-4290-9A8E-AC92E8470267}" type="slidenum">
              <a:rPr lang="es-MX" smtClean="0">
                <a:solidFill>
                  <a:prstClr val="black"/>
                </a:solidFill>
              </a:rPr>
              <a:pPr/>
              <a:t>3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579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3EEA5-3A3F-4290-9A8E-AC92E8470267}" type="slidenum">
              <a:rPr lang="es-MX" smtClean="0">
                <a:solidFill>
                  <a:prstClr val="black"/>
                </a:solidFill>
              </a:rPr>
              <a:pPr/>
              <a:t>4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16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3EEA5-3A3F-4290-9A8E-AC92E8470267}" type="slidenum">
              <a:rPr lang="es-MX" smtClean="0">
                <a:solidFill>
                  <a:prstClr val="black"/>
                </a:solidFill>
              </a:rPr>
              <a:pPr/>
              <a:t>5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188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3EEA5-3A3F-4290-9A8E-AC92E8470267}" type="slidenum">
              <a:rPr lang="es-MX" smtClean="0">
                <a:solidFill>
                  <a:prstClr val="black"/>
                </a:solidFill>
              </a:rPr>
              <a:pPr/>
              <a:t>6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74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3EEA5-3A3F-4290-9A8E-AC92E8470267}" type="slidenum">
              <a:rPr lang="es-MX" smtClean="0">
                <a:solidFill>
                  <a:prstClr val="black"/>
                </a:solidFill>
              </a:rPr>
              <a:pPr/>
              <a:t>7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654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D3EEA5-3A3F-4290-9A8E-AC92E8470267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295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0613" y="708025"/>
            <a:ext cx="4725987" cy="3544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3EEA5-3A3F-4290-9A8E-AC92E8470267}" type="slidenum">
              <a:rPr lang="es-MX" smtClean="0">
                <a:solidFill>
                  <a:prstClr val="black"/>
                </a:solidFill>
              </a:rPr>
              <a:pPr/>
              <a:t>12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62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998D-8365-43DA-B2E5-12D71E1DA5AA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1F31-940F-4BDD-A809-A2AB502CF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18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A957-2D21-4ACE-809A-F7864DCB5800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1F31-940F-4BDD-A809-A2AB502CF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5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B609-559F-4566-9E24-469FEC524318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1F31-940F-4BDD-A809-A2AB502CF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45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1" y="6090755"/>
            <a:ext cx="9144000" cy="76724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Calibri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1" y="6029007"/>
            <a:ext cx="9144000" cy="617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Calibri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 bwMode="gray">
          <a:xfrm>
            <a:off x="2" y="-1"/>
            <a:ext cx="9143998" cy="602900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gray">
          <a:xfrm>
            <a:off x="508003" y="509848"/>
            <a:ext cx="3382818" cy="1654046"/>
          </a:xfrm>
          <a:prstGeom prst="rect">
            <a:avLst/>
          </a:prstGeom>
          <a:effectLst/>
        </p:spPr>
        <p:txBody>
          <a:bodyPr lIns="91440">
            <a:noAutofit/>
          </a:bodyPr>
          <a:lstStyle>
            <a:lvl1pPr>
              <a:lnSpc>
                <a:spcPct val="90000"/>
              </a:lnSpc>
              <a:defRPr sz="3500">
                <a:solidFill>
                  <a:schemeClr val="accent1"/>
                </a:solidFill>
                <a:effectLst/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 bwMode="gray">
          <a:xfrm>
            <a:off x="508003" y="2453917"/>
            <a:ext cx="3382817" cy="1346662"/>
          </a:xfrm>
          <a:prstGeom prst="rect">
            <a:avLst/>
          </a:prstGeom>
          <a:effectLst/>
        </p:spPr>
        <p:txBody>
          <a:bodyPr lIns="91440">
            <a:noAutofit/>
          </a:bodyPr>
          <a:lstStyle>
            <a:lvl1pPr marL="0" indent="0">
              <a:lnSpc>
                <a:spcPct val="100000"/>
              </a:lnSpc>
              <a:buNone/>
              <a:defRPr sz="2400" b="0" i="0">
                <a:solidFill>
                  <a:srgbClr val="5B5C5D"/>
                </a:solidFill>
                <a:latin typeface="Calibri"/>
                <a:cs typeface="Calibri"/>
              </a:defRPr>
            </a:lvl1pPr>
            <a:lvl2pPr>
              <a:buNone/>
              <a:defRPr sz="1400">
                <a:solidFill>
                  <a:srgbClr val="F78F1E"/>
                </a:solidFill>
              </a:defRPr>
            </a:lvl2pPr>
            <a:lvl3pPr>
              <a:buNone/>
              <a:defRPr sz="1400">
                <a:solidFill>
                  <a:srgbClr val="F78F1E"/>
                </a:solidFill>
              </a:defRPr>
            </a:lvl3pPr>
            <a:lvl4pPr>
              <a:buNone/>
              <a:defRPr sz="1400">
                <a:solidFill>
                  <a:srgbClr val="F78F1E"/>
                </a:solidFill>
              </a:defRPr>
            </a:lvl4pPr>
            <a:lvl5pPr>
              <a:buNone/>
              <a:defRPr sz="1400">
                <a:solidFill>
                  <a:srgbClr val="F78F1E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 descr="cognosante-logo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42128" y="6319766"/>
            <a:ext cx="1812802" cy="356518"/>
          </a:xfrm>
          <a:prstGeom prst="rect">
            <a:avLst/>
          </a:prstGeom>
        </p:spPr>
      </p:pic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 bwMode="gray">
          <a:xfrm>
            <a:off x="5608204" y="6424160"/>
            <a:ext cx="3086100" cy="1477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rgbClr val="777878"/>
                </a:solidFill>
              </a:defRPr>
            </a:lvl1pPr>
          </a:lstStyle>
          <a:p>
            <a:pPr algn="r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2514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gs Branding Geometry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2360707"/>
            <a:ext cx="9144000" cy="4497294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 bwMode="gray">
          <a:xfrm flipH="1">
            <a:off x="0" y="50800"/>
            <a:ext cx="9144000" cy="0"/>
          </a:xfrm>
          <a:prstGeom prst="line">
            <a:avLst/>
          </a:prstGeom>
          <a:ln w="1016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ognosante-logo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42128" y="6319766"/>
            <a:ext cx="1812802" cy="35651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 bwMode="gray">
          <a:xfrm>
            <a:off x="442128" y="714368"/>
            <a:ext cx="8182327" cy="751968"/>
          </a:xfrm>
        </p:spPr>
        <p:txBody>
          <a:bodyPr lIns="0" tIns="0" rIns="0" bIns="0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442126" y="1611266"/>
            <a:ext cx="8170784" cy="619854"/>
          </a:xfrm>
        </p:spPr>
        <p:txBody>
          <a:bodyPr vert="horz" lIns="0" tIns="45720" rIns="91440" bIns="45720" rtlCol="0">
            <a:noAutofit/>
          </a:bodyPr>
          <a:lstStyle>
            <a:lvl1pPr marL="0" indent="0">
              <a:buNone/>
              <a:defRPr lang="en-US" sz="2400" b="0" i="0" dirty="0"/>
            </a:lvl1pPr>
          </a:lstStyle>
          <a:p>
            <a:pPr marL="344474" lvl="0" indent="-344474"/>
            <a:r>
              <a:rPr lang="en-US"/>
              <a:t>Click to edit Master subtitle style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 bwMode="gray">
          <a:xfrm>
            <a:off x="5608204" y="6424160"/>
            <a:ext cx="3086100" cy="1477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rgbClr val="777878"/>
                </a:solidFill>
              </a:defRPr>
            </a:lvl1pPr>
          </a:lstStyle>
          <a:p>
            <a:pPr algn="r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4443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4013200" cy="68579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 bwMode="gray">
          <a:xfrm>
            <a:off x="4013200" y="-2"/>
            <a:ext cx="5130800" cy="685800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34537" y="509848"/>
            <a:ext cx="3556284" cy="1654046"/>
          </a:xfrm>
          <a:prstGeom prst="rect">
            <a:avLst/>
          </a:prstGeom>
          <a:ln>
            <a:noFill/>
          </a:ln>
          <a:effectLst/>
        </p:spPr>
        <p:txBody>
          <a:bodyPr lIns="0">
            <a:noAutofit/>
          </a:bodyPr>
          <a:lstStyle>
            <a:lvl1pPr>
              <a:lnSpc>
                <a:spcPct val="90000"/>
              </a:lnSpc>
              <a:defRPr sz="3500">
                <a:solidFill>
                  <a:schemeClr val="accent1"/>
                </a:solidFill>
                <a:effectLst/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0"/>
          </p:nvPr>
        </p:nvSpPr>
        <p:spPr bwMode="gray">
          <a:xfrm>
            <a:off x="334537" y="2453917"/>
            <a:ext cx="3556283" cy="1346662"/>
          </a:xfrm>
          <a:prstGeom prst="rect">
            <a:avLst/>
          </a:prstGeom>
          <a:effectLst/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2400" b="0" i="0">
                <a:solidFill>
                  <a:srgbClr val="5B5C5D"/>
                </a:solidFill>
                <a:latin typeface="Calibri"/>
                <a:cs typeface="Calibri"/>
              </a:defRPr>
            </a:lvl1pPr>
            <a:lvl2pPr>
              <a:buNone/>
              <a:defRPr sz="1400">
                <a:solidFill>
                  <a:srgbClr val="F78F1E"/>
                </a:solidFill>
              </a:defRPr>
            </a:lvl2pPr>
            <a:lvl3pPr>
              <a:buNone/>
              <a:defRPr sz="1400">
                <a:solidFill>
                  <a:srgbClr val="F78F1E"/>
                </a:solidFill>
              </a:defRPr>
            </a:lvl3pPr>
            <a:lvl4pPr>
              <a:buNone/>
              <a:defRPr sz="1400">
                <a:solidFill>
                  <a:srgbClr val="F78F1E"/>
                </a:solidFill>
              </a:defRPr>
            </a:lvl4pPr>
            <a:lvl5pPr>
              <a:buNone/>
              <a:defRPr sz="1400">
                <a:solidFill>
                  <a:srgbClr val="F78F1E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 bwMode="gray">
          <a:xfrm>
            <a:off x="8512848" y="6517392"/>
            <a:ext cx="402553" cy="242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900" smtClean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63A50C90-E529-4EDF-B49A-603424A08C8E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gray">
          <a:xfrm>
            <a:off x="1247980" y="6575538"/>
            <a:ext cx="3086100" cy="1477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 b="0">
                <a:solidFill>
                  <a:srgbClr val="777878"/>
                </a:solidFill>
              </a:defRPr>
            </a:lvl1pPr>
          </a:lstStyle>
          <a:p>
            <a:endParaRPr lang="en-US" dirty="0">
              <a:cs typeface="Calibri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013200" y="-1"/>
            <a:ext cx="0" cy="6858001"/>
          </a:xfrm>
          <a:prstGeom prst="line">
            <a:avLst/>
          </a:prstGeom>
          <a:ln w="571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cognosante-logo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37554" y="6578521"/>
            <a:ext cx="895186" cy="17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00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7-01-31 at 10.57.57 AM.pn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777" r="2103" b="446"/>
          <a:stretch/>
        </p:blipFill>
        <p:spPr bwMode="gray">
          <a:xfrm>
            <a:off x="0" y="-1"/>
            <a:ext cx="9144000" cy="6400777"/>
          </a:xfrm>
          <a:prstGeom prst="rect">
            <a:avLst/>
          </a:prstGeom>
        </p:spPr>
      </p:pic>
      <p:sp>
        <p:nvSpPr>
          <p:cNvPr id="11" name="Slide Number Placeholder 12"/>
          <p:cNvSpPr>
            <a:spLocks noGrp="1"/>
          </p:cNvSpPr>
          <p:nvPr>
            <p:ph type="sldNum" sz="quarter" idx="4"/>
          </p:nvPr>
        </p:nvSpPr>
        <p:spPr bwMode="gray">
          <a:xfrm>
            <a:off x="8512848" y="6517392"/>
            <a:ext cx="402553" cy="242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900" smtClean="0">
                <a:solidFill>
                  <a:srgbClr val="777878"/>
                </a:solidFill>
                <a:latin typeface="Calibri"/>
                <a:cs typeface="Calibri"/>
              </a:defRPr>
            </a:lvl1pPr>
          </a:lstStyle>
          <a:p>
            <a:fld id="{63A50C90-E529-4EDF-B49A-603424A08C8E}" type="slidenum">
              <a:rPr/>
              <a:pPr/>
              <a:t>‹#›</a:t>
            </a:fld>
            <a:endParaRPr dirty="0"/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 bwMode="gray">
          <a:xfrm>
            <a:off x="472610" y="997547"/>
            <a:ext cx="8442791" cy="751968"/>
          </a:xfrm>
        </p:spPr>
        <p:txBody>
          <a:bodyPr vert="horz" lIns="0" tIns="45720" rIns="91440" bIns="0" rtlCol="0" anchor="t" anchorCtr="0">
            <a:noAutofit/>
          </a:bodyPr>
          <a:lstStyle>
            <a:lvl1pPr>
              <a:defRPr lang="en-US" sz="3500" i="0" dirty="0">
                <a:solidFill>
                  <a:schemeClr val="accent1"/>
                </a:solidFill>
                <a:ea typeface="+mn-ea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+mj-lt"/>
            </a:pPr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2608" y="2434834"/>
            <a:ext cx="8430881" cy="688157"/>
          </a:xfrm>
        </p:spPr>
        <p:txBody>
          <a:bodyPr vert="horz" lIns="0" tIns="45720" rIns="91440" bIns="45720" rtlCol="0" anchor="t" anchorCtr="0">
            <a:noAutofit/>
          </a:bodyPr>
          <a:lstStyle>
            <a:lvl1pPr marL="0" indent="0">
              <a:buNone/>
              <a:defRPr lang="en-US" sz="2800" b="0" i="0" dirty="0">
                <a:solidFill>
                  <a:srgbClr val="5B5C5D"/>
                </a:solidFill>
              </a:defRPr>
            </a:lvl1pPr>
          </a:lstStyle>
          <a:p>
            <a:pPr marL="344474" lvl="0" indent="-344474"/>
            <a:r>
              <a:rPr lang="en-US"/>
              <a:t>Click to edit Master subtitle style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 bwMode="gray">
          <a:xfrm>
            <a:off x="1247980" y="6575538"/>
            <a:ext cx="3086100" cy="1477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 b="0">
                <a:solidFill>
                  <a:srgbClr val="777878"/>
                </a:solidFill>
              </a:defRPr>
            </a:lvl1pPr>
          </a:lstStyle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4754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 bwMode="gray">
          <a:xfrm>
            <a:off x="0" y="-2"/>
            <a:ext cx="9144000" cy="641418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34537" y="509848"/>
            <a:ext cx="3556284" cy="1654046"/>
          </a:xfrm>
          <a:prstGeom prst="rect">
            <a:avLst/>
          </a:prstGeom>
          <a:ln>
            <a:noFill/>
          </a:ln>
          <a:effectLst/>
        </p:spPr>
        <p:txBody>
          <a:bodyPr lIns="0">
            <a:noAutofit/>
          </a:bodyPr>
          <a:lstStyle>
            <a:lvl1pPr>
              <a:lnSpc>
                <a:spcPct val="90000"/>
              </a:lnSpc>
              <a:defRPr sz="3500">
                <a:solidFill>
                  <a:schemeClr val="bg1"/>
                </a:solidFill>
                <a:effectLst/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0"/>
          </p:nvPr>
        </p:nvSpPr>
        <p:spPr bwMode="gray">
          <a:xfrm>
            <a:off x="334537" y="2453917"/>
            <a:ext cx="3556283" cy="1346662"/>
          </a:xfrm>
          <a:prstGeom prst="rect">
            <a:avLst/>
          </a:prstGeom>
          <a:effectLst/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  <a:lvl2pPr>
              <a:buNone/>
              <a:defRPr sz="1400">
                <a:solidFill>
                  <a:srgbClr val="F78F1E"/>
                </a:solidFill>
              </a:defRPr>
            </a:lvl2pPr>
            <a:lvl3pPr>
              <a:buNone/>
              <a:defRPr sz="1400">
                <a:solidFill>
                  <a:srgbClr val="F78F1E"/>
                </a:solidFill>
              </a:defRPr>
            </a:lvl3pPr>
            <a:lvl4pPr>
              <a:buNone/>
              <a:defRPr sz="1400">
                <a:solidFill>
                  <a:srgbClr val="F78F1E"/>
                </a:solidFill>
              </a:defRPr>
            </a:lvl4pPr>
            <a:lvl5pPr>
              <a:buNone/>
              <a:defRPr sz="1400">
                <a:solidFill>
                  <a:srgbClr val="F78F1E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 bwMode="gray">
          <a:xfrm>
            <a:off x="8512848" y="6517392"/>
            <a:ext cx="402553" cy="242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63A50C90-E529-4EDF-B49A-603424A08C8E}" type="slidenum">
              <a:rPr/>
              <a:pPr/>
              <a:t>‹#›</a:t>
            </a:fld>
            <a:endParaRPr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gray">
          <a:xfrm>
            <a:off x="1247980" y="6575538"/>
            <a:ext cx="3086100" cy="1477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 b="0">
                <a:solidFill>
                  <a:srgbClr val="777878"/>
                </a:solidFill>
              </a:defRPr>
            </a:lvl1pPr>
          </a:lstStyle>
          <a:p>
            <a:endParaRPr lang="en-US" dirty="0">
              <a:cs typeface="Calibri"/>
            </a:endParaRPr>
          </a:p>
        </p:txBody>
      </p:sp>
      <p:pic>
        <p:nvPicPr>
          <p:cNvPr id="14" name="Picture 13" descr="cognosante-logo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37554" y="6578521"/>
            <a:ext cx="895186" cy="17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76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2"/>
          <p:cNvSpPr>
            <a:spLocks noGrp="1"/>
          </p:cNvSpPr>
          <p:nvPr>
            <p:ph type="sldNum" sz="quarter" idx="4"/>
          </p:nvPr>
        </p:nvSpPr>
        <p:spPr bwMode="gray">
          <a:xfrm>
            <a:off x="8512848" y="6517392"/>
            <a:ext cx="402553" cy="242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900" smtClean="0">
                <a:solidFill>
                  <a:srgbClr val="777878"/>
                </a:solidFill>
                <a:latin typeface="Calibri"/>
                <a:cs typeface="Calibri"/>
              </a:defRPr>
            </a:lvl1pPr>
          </a:lstStyle>
          <a:p>
            <a:fld id="{63A50C90-E529-4EDF-B49A-603424A08C8E}" type="slidenum">
              <a:rPr/>
              <a:pPr/>
              <a:t>‹#›</a:t>
            </a:fld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31776" y="211984"/>
            <a:ext cx="8683625" cy="54864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31776" y="832891"/>
            <a:ext cx="8683625" cy="5501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 bwMode="gray">
          <a:xfrm>
            <a:off x="1247980" y="6575538"/>
            <a:ext cx="3086100" cy="1477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 b="0">
                <a:solidFill>
                  <a:srgbClr val="777878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79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idx="1" hasCustomPrompt="1"/>
          </p:nvPr>
        </p:nvSpPr>
        <p:spPr bwMode="gray">
          <a:xfrm>
            <a:off x="231777" y="832891"/>
            <a:ext cx="4117200" cy="5501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0188" indent="-230188">
              <a:buSzPct val="100000"/>
              <a:buFont typeface="+mj-lt"/>
              <a:buAutoNum type="arabicPeriod"/>
              <a:defRPr sz="2000"/>
            </a:lvl1pPr>
            <a:lvl2pPr marL="460375" indent="-230188">
              <a:buSzPct val="100000"/>
              <a:buFont typeface="+mj-lt"/>
              <a:buAutoNum type="alphaLcPeriod"/>
              <a:defRPr sz="1800"/>
            </a:lvl2pPr>
            <a:lvl3pPr marL="742950" indent="-282575">
              <a:spcBef>
                <a:spcPts val="432"/>
              </a:spcBef>
              <a:buSzPct val="100000"/>
              <a:buFont typeface="+mj-lt"/>
              <a:buAutoNum type="romanLcPeriod"/>
              <a:defRPr sz="1800"/>
            </a:lvl3pPr>
            <a:lvl4pPr marL="973138" indent="-230188">
              <a:spcBef>
                <a:spcPts val="432"/>
              </a:spcBef>
              <a:buFont typeface="+mj-lt"/>
              <a:buAutoNum type="arabicPeriod"/>
              <a:defRPr sz="1800"/>
            </a:lvl4pPr>
            <a:lvl5pPr marL="1196975" indent="-223838">
              <a:buFont typeface="+mj-lt"/>
              <a:buAutoNum type="alphaLcPeriod"/>
              <a:defRPr sz="1800"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itle Placeholder 10"/>
          <p:cNvSpPr>
            <a:spLocks noGrp="1"/>
          </p:cNvSpPr>
          <p:nvPr>
            <p:ph type="title"/>
          </p:nvPr>
        </p:nvSpPr>
        <p:spPr bwMode="gray">
          <a:xfrm>
            <a:off x="231777" y="211984"/>
            <a:ext cx="8683625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12"/>
          <p:cNvSpPr>
            <a:spLocks noGrp="1"/>
          </p:cNvSpPr>
          <p:nvPr>
            <p:ph type="sldNum" sz="quarter" idx="4"/>
          </p:nvPr>
        </p:nvSpPr>
        <p:spPr bwMode="gray">
          <a:xfrm>
            <a:off x="8512848" y="6517392"/>
            <a:ext cx="402553" cy="242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900" smtClean="0">
                <a:solidFill>
                  <a:srgbClr val="777878"/>
                </a:solidFill>
                <a:latin typeface="Calibri"/>
                <a:cs typeface="Calibri"/>
              </a:defRPr>
            </a:lvl1pPr>
          </a:lstStyle>
          <a:p>
            <a:fld id="{63A50C90-E529-4EDF-B49A-603424A08C8E}" type="slidenum">
              <a:rPr/>
              <a:pPr/>
              <a:t>‹#›</a:t>
            </a:fld>
            <a:endParaRPr dirty="0"/>
          </a:p>
        </p:txBody>
      </p:sp>
      <p:sp>
        <p:nvSpPr>
          <p:cNvPr id="5" name="Text Placeholder 2"/>
          <p:cNvSpPr>
            <a:spLocks noGrp="1"/>
          </p:cNvSpPr>
          <p:nvPr>
            <p:ph idx="10" hasCustomPrompt="1"/>
          </p:nvPr>
        </p:nvSpPr>
        <p:spPr bwMode="gray">
          <a:xfrm>
            <a:off x="4798200" y="832891"/>
            <a:ext cx="4117200" cy="5501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0188" indent="-230188">
              <a:buSzPct val="100000"/>
              <a:buFont typeface="+mj-lt"/>
              <a:buAutoNum type="arabicPeriod"/>
              <a:defRPr sz="2000"/>
            </a:lvl1pPr>
            <a:lvl2pPr marL="460375" indent="-230188">
              <a:buSzPct val="100000"/>
              <a:buFont typeface="+mj-lt"/>
              <a:buAutoNum type="alphaLcPeriod"/>
              <a:defRPr sz="1800"/>
            </a:lvl2pPr>
            <a:lvl3pPr marL="742950" indent="-282575">
              <a:spcBef>
                <a:spcPts val="432"/>
              </a:spcBef>
              <a:buSzPct val="100000"/>
              <a:buFont typeface="+mj-lt"/>
              <a:buAutoNum type="romanLcPeriod"/>
              <a:defRPr sz="1800"/>
            </a:lvl3pPr>
            <a:lvl4pPr marL="973138" indent="-230188">
              <a:spcBef>
                <a:spcPts val="432"/>
              </a:spcBef>
              <a:buFont typeface="+mj-lt"/>
              <a:buAutoNum type="arabicPeriod"/>
              <a:defRPr sz="1800"/>
            </a:lvl4pPr>
            <a:lvl5pPr marL="1196975" indent="-223838">
              <a:buFont typeface="+mj-lt"/>
              <a:buAutoNum type="alphaLcPeriod"/>
              <a:defRPr sz="1800"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gray">
          <a:xfrm>
            <a:off x="1247980" y="6575538"/>
            <a:ext cx="3086100" cy="1477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 b="0">
                <a:solidFill>
                  <a:srgbClr val="777878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02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idx="1" hasCustomPrompt="1"/>
          </p:nvPr>
        </p:nvSpPr>
        <p:spPr bwMode="gray">
          <a:xfrm>
            <a:off x="231777" y="832891"/>
            <a:ext cx="8683623" cy="5501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0188" indent="-230188">
              <a:buSzPct val="100000"/>
              <a:buFont typeface="+mj-lt"/>
              <a:buAutoNum type="arabicPeriod"/>
              <a:defRPr sz="2000"/>
            </a:lvl1pPr>
            <a:lvl2pPr marL="460375" indent="-230188">
              <a:buSzPct val="100000"/>
              <a:buFont typeface="+mj-lt"/>
              <a:buAutoNum type="alphaLcPeriod"/>
              <a:defRPr sz="1800"/>
            </a:lvl2pPr>
            <a:lvl3pPr marL="742950" indent="-282575">
              <a:spcBef>
                <a:spcPts val="432"/>
              </a:spcBef>
              <a:buSzPct val="100000"/>
              <a:buFont typeface="+mj-lt"/>
              <a:buAutoNum type="romanLcPeriod"/>
              <a:defRPr sz="1800"/>
            </a:lvl3pPr>
            <a:lvl4pPr marL="973138" indent="-230188">
              <a:spcBef>
                <a:spcPts val="432"/>
              </a:spcBef>
              <a:buFont typeface="+mj-lt"/>
              <a:buAutoNum type="arabicPeriod"/>
              <a:defRPr sz="1800"/>
            </a:lvl4pPr>
            <a:lvl5pPr marL="1196975" indent="-223838">
              <a:buFont typeface="+mj-lt"/>
              <a:buAutoNum type="alphaLcPeriod"/>
              <a:defRPr sz="1800"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itle Placeholder 10"/>
          <p:cNvSpPr>
            <a:spLocks noGrp="1"/>
          </p:cNvSpPr>
          <p:nvPr>
            <p:ph type="title"/>
          </p:nvPr>
        </p:nvSpPr>
        <p:spPr bwMode="gray">
          <a:xfrm>
            <a:off x="231777" y="211984"/>
            <a:ext cx="8683625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12"/>
          <p:cNvSpPr>
            <a:spLocks noGrp="1"/>
          </p:cNvSpPr>
          <p:nvPr>
            <p:ph type="sldNum" sz="quarter" idx="4"/>
          </p:nvPr>
        </p:nvSpPr>
        <p:spPr bwMode="gray">
          <a:xfrm>
            <a:off x="8512848" y="6517392"/>
            <a:ext cx="402553" cy="242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900" smtClean="0">
                <a:solidFill>
                  <a:srgbClr val="777878"/>
                </a:solidFill>
                <a:latin typeface="Calibri"/>
                <a:cs typeface="Calibri"/>
              </a:defRPr>
            </a:lvl1pPr>
          </a:lstStyle>
          <a:p>
            <a:fld id="{63A50C90-E529-4EDF-B49A-603424A08C8E}" type="slidenum">
              <a:rPr/>
              <a:pPr/>
              <a:t>‹#›</a:t>
            </a:fld>
            <a:endParaRPr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gray">
          <a:xfrm>
            <a:off x="1247980" y="6575538"/>
            <a:ext cx="3086100" cy="1477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 b="0">
                <a:solidFill>
                  <a:srgbClr val="777878"/>
                </a:solidFill>
              </a:defRPr>
            </a:lvl1pPr>
          </a:lstStyle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516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5024-D003-463F-92A6-F2FB856A0911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1F31-940F-4BDD-A809-A2AB502CF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27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idx="1" hasCustomPrompt="1"/>
          </p:nvPr>
        </p:nvSpPr>
        <p:spPr bwMode="gray">
          <a:xfrm>
            <a:off x="231777" y="1494836"/>
            <a:ext cx="4117200" cy="4839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0188" indent="-230188">
              <a:buSzPct val="100000"/>
              <a:buFont typeface="+mj-lt"/>
              <a:buAutoNum type="arabicPeriod"/>
              <a:defRPr sz="2000"/>
            </a:lvl1pPr>
            <a:lvl2pPr marL="460375" indent="-230188">
              <a:buSzPct val="100000"/>
              <a:buFont typeface="+mj-lt"/>
              <a:buAutoNum type="alphaLcPeriod"/>
              <a:defRPr sz="1800"/>
            </a:lvl2pPr>
            <a:lvl3pPr marL="742950" indent="-282575">
              <a:spcBef>
                <a:spcPts val="432"/>
              </a:spcBef>
              <a:buSzPct val="100000"/>
              <a:buFont typeface="+mj-lt"/>
              <a:buAutoNum type="romanLcPeriod"/>
              <a:defRPr sz="1800"/>
            </a:lvl3pPr>
            <a:lvl4pPr marL="973138" indent="-230188">
              <a:spcBef>
                <a:spcPts val="432"/>
              </a:spcBef>
              <a:buFont typeface="+mj-lt"/>
              <a:buAutoNum type="arabicPeriod"/>
              <a:defRPr sz="1800"/>
            </a:lvl4pPr>
            <a:lvl5pPr marL="1196975" indent="-223838">
              <a:buFont typeface="+mj-lt"/>
              <a:buAutoNum type="alphaLcPeriod"/>
              <a:defRPr sz="1800"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itle Placeholder 10"/>
          <p:cNvSpPr>
            <a:spLocks noGrp="1"/>
          </p:cNvSpPr>
          <p:nvPr>
            <p:ph type="title"/>
          </p:nvPr>
        </p:nvSpPr>
        <p:spPr bwMode="gray">
          <a:xfrm>
            <a:off x="231777" y="211984"/>
            <a:ext cx="8683625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12"/>
          <p:cNvSpPr>
            <a:spLocks noGrp="1"/>
          </p:cNvSpPr>
          <p:nvPr>
            <p:ph type="sldNum" sz="quarter" idx="4"/>
          </p:nvPr>
        </p:nvSpPr>
        <p:spPr bwMode="gray">
          <a:xfrm>
            <a:off x="8512848" y="6517392"/>
            <a:ext cx="402553" cy="242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900" smtClean="0">
                <a:solidFill>
                  <a:srgbClr val="777878"/>
                </a:solidFill>
                <a:latin typeface="Calibri"/>
                <a:cs typeface="Calibri"/>
              </a:defRPr>
            </a:lvl1pPr>
          </a:lstStyle>
          <a:p>
            <a:fld id="{63A50C90-E529-4EDF-B49A-603424A08C8E}" type="slidenum">
              <a:rPr/>
              <a:pPr/>
              <a:t>‹#›</a:t>
            </a:fld>
            <a:endParaRPr dirty="0"/>
          </a:p>
        </p:txBody>
      </p:sp>
      <p:sp>
        <p:nvSpPr>
          <p:cNvPr id="5" name="Text Placeholder 2"/>
          <p:cNvSpPr>
            <a:spLocks noGrp="1"/>
          </p:cNvSpPr>
          <p:nvPr>
            <p:ph idx="10" hasCustomPrompt="1"/>
          </p:nvPr>
        </p:nvSpPr>
        <p:spPr bwMode="gray">
          <a:xfrm>
            <a:off x="4798200" y="1494836"/>
            <a:ext cx="4117200" cy="4839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0188" indent="-230188">
              <a:buSzPct val="100000"/>
              <a:buFont typeface="+mj-lt"/>
              <a:buAutoNum type="arabicPeriod"/>
              <a:defRPr sz="2000"/>
            </a:lvl1pPr>
            <a:lvl2pPr marL="460375" indent="-230188">
              <a:buSzPct val="100000"/>
              <a:buFont typeface="+mj-lt"/>
              <a:buAutoNum type="alphaLcPeriod"/>
              <a:defRPr sz="1800"/>
            </a:lvl2pPr>
            <a:lvl3pPr marL="742950" indent="-282575">
              <a:spcBef>
                <a:spcPts val="432"/>
              </a:spcBef>
              <a:buSzPct val="100000"/>
              <a:buFont typeface="+mj-lt"/>
              <a:buAutoNum type="romanLcPeriod"/>
              <a:defRPr sz="1800"/>
            </a:lvl3pPr>
            <a:lvl4pPr marL="973138" indent="-230188">
              <a:spcBef>
                <a:spcPts val="432"/>
              </a:spcBef>
              <a:buFont typeface="+mj-lt"/>
              <a:buAutoNum type="arabicPeriod"/>
              <a:defRPr sz="1800"/>
            </a:lvl4pPr>
            <a:lvl5pPr marL="1196975" indent="-223838">
              <a:buFont typeface="+mj-lt"/>
              <a:buAutoNum type="alphaLcPeriod"/>
              <a:defRPr sz="1800" baseline="0"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1"/>
          </p:nvPr>
        </p:nvSpPr>
        <p:spPr bwMode="gray">
          <a:xfrm>
            <a:off x="231777" y="832891"/>
            <a:ext cx="4117201" cy="579864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798200" y="832891"/>
            <a:ext cx="4117200" cy="579864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2"/>
          </p:nvPr>
        </p:nvSpPr>
        <p:spPr bwMode="gray">
          <a:xfrm>
            <a:off x="1247980" y="6575538"/>
            <a:ext cx="3086100" cy="1477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 b="0">
                <a:solidFill>
                  <a:srgbClr val="777878"/>
                </a:solidFill>
              </a:defRPr>
            </a:lvl1pPr>
          </a:lstStyle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4043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0"/>
          <p:cNvSpPr>
            <a:spLocks noGrp="1"/>
          </p:cNvSpPr>
          <p:nvPr>
            <p:ph type="title"/>
          </p:nvPr>
        </p:nvSpPr>
        <p:spPr bwMode="gray">
          <a:xfrm>
            <a:off x="231777" y="211984"/>
            <a:ext cx="8683625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12"/>
          <p:cNvSpPr>
            <a:spLocks noGrp="1"/>
          </p:cNvSpPr>
          <p:nvPr>
            <p:ph type="sldNum" sz="quarter" idx="4"/>
          </p:nvPr>
        </p:nvSpPr>
        <p:spPr bwMode="gray">
          <a:xfrm>
            <a:off x="8512848" y="6517392"/>
            <a:ext cx="402553" cy="242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900" smtClean="0">
                <a:solidFill>
                  <a:srgbClr val="777878"/>
                </a:solidFill>
                <a:latin typeface="Calibri"/>
                <a:cs typeface="Calibri"/>
              </a:defRPr>
            </a:lvl1pPr>
          </a:lstStyle>
          <a:p>
            <a:fld id="{97C9F2F1-5B60-4828-8D48-CC3CA0267DF1}" type="slidenum">
              <a:rPr altLang="en-US"/>
              <a:pPr/>
              <a:t>‹#›</a:t>
            </a:fld>
            <a:endParaRPr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 bwMode="gray">
          <a:xfrm>
            <a:off x="1247980" y="6575538"/>
            <a:ext cx="3086100" cy="1477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 b="0">
                <a:solidFill>
                  <a:srgbClr val="777878"/>
                </a:solidFill>
              </a:defRPr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59173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Title -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 bwMode="gray">
          <a:xfrm>
            <a:off x="231777" y="211987"/>
            <a:ext cx="8683625" cy="6122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0188" indent="-230188">
              <a:buSzPct val="100000"/>
              <a:buFont typeface="+mj-lt"/>
              <a:buAutoNum type="arabicPeriod"/>
              <a:defRPr sz="2000"/>
            </a:lvl1pPr>
            <a:lvl2pPr marL="460375" indent="-230188">
              <a:buSzPct val="100000"/>
              <a:buFont typeface="+mj-lt"/>
              <a:buAutoNum type="alphaLcPeriod"/>
              <a:defRPr sz="1800"/>
            </a:lvl2pPr>
            <a:lvl3pPr marL="742950" indent="-282575">
              <a:spcBef>
                <a:spcPts val="432"/>
              </a:spcBef>
              <a:buSzPct val="100000"/>
              <a:buFont typeface="+mj-lt"/>
              <a:buAutoNum type="romanLcPeriod"/>
              <a:defRPr sz="1800"/>
            </a:lvl3pPr>
            <a:lvl4pPr marL="973138" indent="-230188">
              <a:spcBef>
                <a:spcPts val="432"/>
              </a:spcBef>
              <a:buFont typeface="+mj-lt"/>
              <a:buAutoNum type="arabicPeriod"/>
              <a:defRPr sz="1800"/>
            </a:lvl4pPr>
            <a:lvl5pPr marL="1196975" indent="-223838">
              <a:buFont typeface="+mj-lt"/>
              <a:buAutoNum type="alphaLcPeriod"/>
              <a:defRPr sz="1800" baseline="0"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 bwMode="gray">
          <a:xfrm>
            <a:off x="8512848" y="6517392"/>
            <a:ext cx="402553" cy="242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900" smtClean="0">
                <a:solidFill>
                  <a:srgbClr val="777878"/>
                </a:solidFill>
                <a:latin typeface="Calibri"/>
                <a:cs typeface="Calibri"/>
              </a:defRPr>
            </a:lvl1pPr>
          </a:lstStyle>
          <a:p>
            <a:fld id="{63A50C90-E529-4EDF-B49A-603424A08C8E}" type="slidenum">
              <a:rPr/>
              <a:pPr/>
              <a:t>‹#›</a:t>
            </a:fld>
            <a:endParaRPr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 bwMode="gray">
          <a:xfrm>
            <a:off x="1247980" y="6575538"/>
            <a:ext cx="3086100" cy="1477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 b="0">
                <a:solidFill>
                  <a:srgbClr val="777878"/>
                </a:solidFill>
              </a:defRPr>
            </a:lvl1pPr>
          </a:lstStyle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09016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Title -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 bwMode="gray">
          <a:xfrm>
            <a:off x="8512848" y="6517392"/>
            <a:ext cx="402553" cy="242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900" smtClean="0">
                <a:solidFill>
                  <a:srgbClr val="777878"/>
                </a:solidFill>
                <a:latin typeface="Calibri"/>
                <a:cs typeface="Calibri"/>
              </a:defRPr>
            </a:lvl1pPr>
          </a:lstStyle>
          <a:p>
            <a:fld id="{63A50C90-E529-4EDF-B49A-603424A08C8E}" type="slidenum">
              <a:rPr/>
              <a:pPr/>
              <a:t>‹#›</a:t>
            </a:fld>
            <a:endParaRPr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 bwMode="gray">
          <a:xfrm>
            <a:off x="231776" y="211986"/>
            <a:ext cx="8683625" cy="61221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 bwMode="gray">
          <a:xfrm>
            <a:off x="1247980" y="6575538"/>
            <a:ext cx="3086100" cy="1477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 b="0">
                <a:solidFill>
                  <a:srgbClr val="777878"/>
                </a:solidFill>
              </a:defRPr>
            </a:lvl1pPr>
          </a:lstStyle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76027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gray">
          <a:xfrm>
            <a:off x="4686300" y="0"/>
            <a:ext cx="4457700" cy="6401640"/>
          </a:xfrm>
          <a:prstGeom prst="rect">
            <a:avLst/>
          </a:prstGeom>
          <a:solidFill>
            <a:srgbClr val="E5E5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Title Placeholder 10"/>
          <p:cNvSpPr>
            <a:spLocks noGrp="1"/>
          </p:cNvSpPr>
          <p:nvPr>
            <p:ph type="title"/>
          </p:nvPr>
        </p:nvSpPr>
        <p:spPr bwMode="gray">
          <a:xfrm>
            <a:off x="231778" y="211984"/>
            <a:ext cx="8663745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Slide Number Placeholder 12"/>
          <p:cNvSpPr>
            <a:spLocks noGrp="1"/>
          </p:cNvSpPr>
          <p:nvPr>
            <p:ph type="sldNum" sz="quarter" idx="4"/>
          </p:nvPr>
        </p:nvSpPr>
        <p:spPr bwMode="gray">
          <a:xfrm>
            <a:off x="8512848" y="6517392"/>
            <a:ext cx="402553" cy="242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900" smtClean="0">
                <a:solidFill>
                  <a:srgbClr val="777878"/>
                </a:solidFill>
                <a:latin typeface="Calibri"/>
                <a:cs typeface="Calibri"/>
              </a:defRPr>
            </a:lvl1pPr>
          </a:lstStyle>
          <a:p>
            <a:fld id="{63A50C90-E529-4EDF-B49A-603424A08C8E}" type="slidenum">
              <a:rPr/>
              <a:pPr/>
              <a:t>‹#›</a:t>
            </a:fld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 bwMode="gray">
          <a:xfrm>
            <a:off x="4686300" y="0"/>
            <a:ext cx="4457700" cy="640164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 bwMode="gray">
          <a:xfrm>
            <a:off x="231775" y="832486"/>
            <a:ext cx="4375150" cy="55016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gray">
          <a:xfrm>
            <a:off x="1247980" y="6575538"/>
            <a:ext cx="3086100" cy="1477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 b="0">
                <a:solidFill>
                  <a:srgbClr val="777878"/>
                </a:solidFill>
              </a:defRPr>
            </a:lvl1pPr>
          </a:lstStyle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07509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0"/>
          <p:cNvSpPr>
            <a:spLocks noGrp="1"/>
          </p:cNvSpPr>
          <p:nvPr>
            <p:ph type="title"/>
          </p:nvPr>
        </p:nvSpPr>
        <p:spPr bwMode="gray">
          <a:xfrm>
            <a:off x="231777" y="211984"/>
            <a:ext cx="8683625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 bwMode="gray">
          <a:xfrm>
            <a:off x="4686300" y="1"/>
            <a:ext cx="4457701" cy="640164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 bwMode="gray">
          <a:xfrm>
            <a:off x="8512848" y="6517392"/>
            <a:ext cx="402553" cy="242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900" smtClean="0">
                <a:solidFill>
                  <a:srgbClr val="777878"/>
                </a:solidFill>
                <a:latin typeface="Calibri"/>
                <a:cs typeface="Calibri"/>
              </a:defRPr>
            </a:lvl1pPr>
          </a:lstStyle>
          <a:p>
            <a:fld id="{63A50C90-E529-4EDF-B49A-603424A08C8E}" type="slidenum">
              <a:rPr/>
              <a:pPr/>
              <a:t>‹#›</a:t>
            </a:fld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31775" y="832486"/>
            <a:ext cx="4375150" cy="55016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 bwMode="gray">
          <a:xfrm>
            <a:off x="1247980" y="6575538"/>
            <a:ext cx="3086100" cy="1477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 b="0">
                <a:solidFill>
                  <a:srgbClr val="777878"/>
                </a:solidFill>
              </a:defRPr>
            </a:lvl1pPr>
          </a:lstStyle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74544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 bwMode="gray">
          <a:xfrm>
            <a:off x="0" y="0"/>
            <a:ext cx="9144000" cy="640164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itle Placeholder 10"/>
          <p:cNvSpPr>
            <a:spLocks noGrp="1"/>
          </p:cNvSpPr>
          <p:nvPr>
            <p:ph type="title"/>
          </p:nvPr>
        </p:nvSpPr>
        <p:spPr bwMode="gray">
          <a:xfrm>
            <a:off x="472609" y="509848"/>
            <a:ext cx="3549265" cy="1654046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defRPr sz="35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 bwMode="gray">
          <a:xfrm>
            <a:off x="8512848" y="6517392"/>
            <a:ext cx="402553" cy="242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900" smtClean="0">
                <a:solidFill>
                  <a:srgbClr val="777878"/>
                </a:solidFill>
                <a:latin typeface="Calibri"/>
                <a:cs typeface="Calibri"/>
              </a:defRPr>
            </a:lvl1pPr>
          </a:lstStyle>
          <a:p>
            <a:fld id="{63A50C90-E529-4EDF-B49A-603424A08C8E}" type="slidenum">
              <a:rPr/>
              <a:pPr/>
              <a:t>‹#›</a:t>
            </a:fld>
            <a:endParaRPr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 bwMode="gray">
          <a:xfrm>
            <a:off x="1247980" y="6575538"/>
            <a:ext cx="3086100" cy="1477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 b="0">
                <a:solidFill>
                  <a:srgbClr val="777878"/>
                </a:solidFill>
              </a:defRPr>
            </a:lvl1pPr>
          </a:lstStyle>
          <a:p>
            <a:endParaRPr lang="en-US" dirty="0">
              <a:cs typeface="Calibri"/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 bwMode="gray">
          <a:xfrm>
            <a:off x="472609" y="2453915"/>
            <a:ext cx="3549265" cy="1849859"/>
          </a:xfrm>
        </p:spPr>
        <p:txBody>
          <a:bodyPr vert="horz" lIns="0" tIns="45720" rIns="91440" bIns="45720" rtlCol="0" anchor="t" anchorCtr="0">
            <a:noAutofit/>
          </a:bodyPr>
          <a:lstStyle>
            <a:lvl1pPr marL="0" indent="0">
              <a:buNone/>
              <a:defRPr lang="en-US" sz="2000" b="0" i="0" dirty="0"/>
            </a:lvl1pPr>
          </a:lstStyle>
          <a:p>
            <a:pPr marL="344474" lvl="0" indent="-344474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72731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1" y="6090755"/>
            <a:ext cx="9144000" cy="76724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Calibri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1" y="6029007"/>
            <a:ext cx="9144000" cy="617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231777" y="1411941"/>
            <a:ext cx="4191541" cy="4371322"/>
          </a:xfrm>
          <a:prstGeom prst="rect">
            <a:avLst/>
          </a:prstGeom>
        </p:spPr>
        <p:txBody>
          <a:bodyPr/>
          <a:lstStyle>
            <a:lvl1pPr marL="0" marR="0" indent="0" algn="l" defTabSz="4571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None/>
              <a:tabLst/>
              <a:defRPr lang="is-IS" dirty="0"/>
            </a:lvl1pPr>
          </a:lstStyle>
          <a:p>
            <a:r>
              <a:rPr lang="en-US" b="1">
                <a:solidFill>
                  <a:srgbClr val="EB872D"/>
                </a:solidFill>
              </a:rPr>
              <a:t>First Last Name (Bold)</a:t>
            </a:r>
          </a:p>
          <a:p>
            <a:r>
              <a:rPr lang="en-US" i="1">
                <a:solidFill>
                  <a:srgbClr val="5B5C5D"/>
                </a:solidFill>
              </a:rPr>
              <a:t>Title (Italics)</a:t>
            </a:r>
            <a:endParaRPr lang="en-US">
              <a:solidFill>
                <a:srgbClr val="5B5C5D"/>
              </a:solidFill>
            </a:endParaRPr>
          </a:p>
          <a:p>
            <a:r>
              <a:rPr lang="en-US" sz="2000"/>
              <a:t>Address, City, State, Zip </a:t>
            </a:r>
          </a:p>
          <a:p>
            <a:r>
              <a:rPr lang="en-US" sz="2000"/>
              <a:t>(o) ###.###.#### | (c) ###.###.####</a:t>
            </a:r>
            <a:endParaRPr lang="en-US" sz="2000">
              <a:solidFill>
                <a:srgbClr val="5B5C5D"/>
              </a:solidFill>
            </a:endParaRPr>
          </a:p>
          <a:p>
            <a:r>
              <a:rPr lang="en-US" sz="2000" u="sng">
                <a:solidFill>
                  <a:srgbClr val="EB872D"/>
                </a:solidFill>
              </a:rPr>
              <a:t>f</a:t>
            </a:r>
            <a:r>
              <a:rPr lang="is-IS" sz="2000" u="sng">
                <a:solidFill>
                  <a:srgbClr val="EB872D"/>
                </a:solidFill>
              </a:rPr>
              <a:t>irst.lastname@cognosante.com</a:t>
            </a:r>
          </a:p>
        </p:txBody>
      </p:sp>
      <p:sp>
        <p:nvSpPr>
          <p:cNvPr id="5" name="Title Placeholder 10"/>
          <p:cNvSpPr>
            <a:spLocks noGrp="1"/>
          </p:cNvSpPr>
          <p:nvPr>
            <p:ph type="title"/>
          </p:nvPr>
        </p:nvSpPr>
        <p:spPr bwMode="gray">
          <a:xfrm>
            <a:off x="231777" y="211984"/>
            <a:ext cx="8683625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 descr="cognosante-logo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42128" y="6319766"/>
            <a:ext cx="1812802" cy="356518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0" hasCustomPrompt="1"/>
          </p:nvPr>
        </p:nvSpPr>
        <p:spPr bwMode="gray">
          <a:xfrm>
            <a:off x="4723861" y="1411941"/>
            <a:ext cx="4191541" cy="4371322"/>
          </a:xfrm>
          <a:prstGeom prst="rect">
            <a:avLst/>
          </a:prstGeom>
        </p:spPr>
        <p:txBody>
          <a:bodyPr/>
          <a:lstStyle>
            <a:lvl1pPr marL="0" marR="0" indent="0" algn="l" defTabSz="4571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None/>
              <a:tabLst/>
              <a:defRPr lang="is-IS" dirty="0"/>
            </a:lvl1pPr>
          </a:lstStyle>
          <a:p>
            <a:r>
              <a:rPr lang="en-US" b="1">
                <a:solidFill>
                  <a:srgbClr val="EB872D"/>
                </a:solidFill>
              </a:rPr>
              <a:t>First Last Name (Bold)</a:t>
            </a:r>
          </a:p>
          <a:p>
            <a:r>
              <a:rPr lang="en-US" i="1">
                <a:solidFill>
                  <a:srgbClr val="5B5C5D"/>
                </a:solidFill>
              </a:rPr>
              <a:t>Title (Italics)</a:t>
            </a:r>
            <a:endParaRPr lang="en-US">
              <a:solidFill>
                <a:srgbClr val="5B5C5D"/>
              </a:solidFill>
            </a:endParaRPr>
          </a:p>
          <a:p>
            <a:r>
              <a:rPr lang="en-US" sz="2000"/>
              <a:t>Address, City, State, Zip </a:t>
            </a:r>
          </a:p>
          <a:p>
            <a:r>
              <a:rPr lang="en-US" sz="2000"/>
              <a:t>(o) ###.###.#### | (c) ###.###.####</a:t>
            </a:r>
            <a:endParaRPr lang="en-US" sz="2000">
              <a:solidFill>
                <a:srgbClr val="5B5C5D"/>
              </a:solidFill>
            </a:endParaRPr>
          </a:p>
          <a:p>
            <a:r>
              <a:rPr lang="en-US" sz="2000" u="sng">
                <a:solidFill>
                  <a:srgbClr val="EB872D"/>
                </a:solidFill>
              </a:rPr>
              <a:t>f</a:t>
            </a:r>
            <a:r>
              <a:rPr lang="is-IS" sz="2000" u="sng">
                <a:solidFill>
                  <a:srgbClr val="EB872D"/>
                </a:solidFill>
              </a:rPr>
              <a:t>irst.lastname@cognosante.com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 bwMode="gray">
          <a:xfrm>
            <a:off x="5608204" y="6424160"/>
            <a:ext cx="3086100" cy="1477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rgbClr val="777878"/>
                </a:solidFill>
              </a:defRPr>
            </a:lvl1pPr>
          </a:lstStyle>
          <a:p>
            <a:pPr algn="r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21592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45581"/>
            <a:ext cx="6400800" cy="31597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lnSpc>
                <a:spcPct val="80000"/>
              </a:lnSpc>
              <a:buNone/>
              <a:defRPr sz="2200" b="0" i="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85800" y="3799793"/>
            <a:ext cx="6400800" cy="457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buNone/>
              <a:defRPr sz="1800" b="0" i="0">
                <a:solidFill>
                  <a:srgbClr val="F78F1E"/>
                </a:solidFill>
                <a:latin typeface="Calibri"/>
                <a:cs typeface="Calibri"/>
              </a:defRPr>
            </a:lvl1pPr>
            <a:lvl2pPr>
              <a:buNone/>
              <a:defRPr sz="1400">
                <a:solidFill>
                  <a:srgbClr val="F78F1E"/>
                </a:solidFill>
              </a:defRPr>
            </a:lvl2pPr>
            <a:lvl3pPr>
              <a:buNone/>
              <a:defRPr sz="1400">
                <a:solidFill>
                  <a:srgbClr val="F78F1E"/>
                </a:solidFill>
              </a:defRPr>
            </a:lvl3pPr>
            <a:lvl4pPr>
              <a:buNone/>
              <a:defRPr sz="1400">
                <a:solidFill>
                  <a:srgbClr val="F78F1E"/>
                </a:solidFill>
              </a:defRPr>
            </a:lvl4pPr>
            <a:lvl5pPr>
              <a:buNone/>
              <a:defRPr sz="1400">
                <a:solidFill>
                  <a:srgbClr val="F78F1E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88939" y="2241664"/>
            <a:ext cx="7794661" cy="796925"/>
          </a:xfrm>
        </p:spPr>
        <p:txBody>
          <a:bodyPr bIns="0" anchor="ctr" anchorCtr="0">
            <a:normAutofit/>
          </a:bodyPr>
          <a:lstStyle>
            <a:lvl1pPr marL="0" indent="0">
              <a:lnSpc>
                <a:spcPct val="80000"/>
              </a:lnSpc>
              <a:buNone/>
              <a:defRPr sz="4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styles</a:t>
            </a:r>
          </a:p>
        </p:txBody>
      </p:sp>
    </p:spTree>
    <p:extLst>
      <p:ext uri="{BB962C8B-B14F-4D97-AF65-F5344CB8AC3E}">
        <p14:creationId xmlns:p14="http://schemas.microsoft.com/office/powerpoint/2010/main" val="19213723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eak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181600"/>
            <a:ext cx="6400800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000000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55421" y="3626054"/>
            <a:ext cx="8481152" cy="8036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772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01BA-14AE-4165-91FA-DA3C3347308B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1F31-940F-4BDD-A809-A2AB502CF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2263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/>
          <a:lstStyle/>
          <a:p>
            <a:fld id="{A42DCC93-44FE-4C43-9874-149B58DFBCC5}" type="datetime1">
              <a:rPr lang="en-US" smtClean="0">
                <a:solidFill>
                  <a:prstClr val="black"/>
                </a:solidFill>
              </a:rPr>
              <a:t>11/16/2022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0C90-E529-4EDF-B49A-603424A08C8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41655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6"/>
          <a:stretch/>
        </p:blipFill>
        <p:spPr>
          <a:xfrm>
            <a:off x="0" y="2553750"/>
            <a:ext cx="9144000" cy="343271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gray">
          <a:xfrm flipH="1">
            <a:off x="0" y="50800"/>
            <a:ext cx="9144000" cy="0"/>
          </a:xfrm>
          <a:prstGeom prst="line">
            <a:avLst/>
          </a:prstGeom>
          <a:ln w="1016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ognosante-logo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42128" y="6319766"/>
            <a:ext cx="1812802" cy="35651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 bwMode="gray">
          <a:xfrm>
            <a:off x="442128" y="714368"/>
            <a:ext cx="8182327" cy="751968"/>
          </a:xfrm>
        </p:spPr>
        <p:txBody>
          <a:bodyPr lIns="0" tIns="0" rIns="0" bIns="0">
            <a:noAutofit/>
          </a:bodyPr>
          <a:lstStyle>
            <a:lvl1pPr>
              <a:defRPr sz="324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442126" y="1611266"/>
            <a:ext cx="8170784" cy="619854"/>
          </a:xfrm>
        </p:spPr>
        <p:txBody>
          <a:bodyPr vert="horz" lIns="0" tIns="45720" rIns="91440" bIns="45720" rtlCol="0">
            <a:noAutofit/>
          </a:bodyPr>
          <a:lstStyle>
            <a:lvl1pPr marL="0" indent="0">
              <a:buNone/>
              <a:defRPr lang="en-US" sz="2160" b="0" i="0" dirty="0"/>
            </a:lvl1pPr>
          </a:lstStyle>
          <a:p>
            <a:pPr marL="310027" lvl="0" indent="-310027"/>
            <a:r>
              <a:rPr lang="en-US" dirty="0"/>
              <a:t>Click to edit Master subtitle style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 bwMode="gray">
          <a:xfrm>
            <a:off x="5608204" y="6424161"/>
            <a:ext cx="3086100" cy="1477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20">
                <a:solidFill>
                  <a:srgbClr val="777878"/>
                </a:solidFill>
              </a:defRPr>
            </a:lvl1pPr>
          </a:lstStyle>
          <a:p>
            <a:pPr algn="r"/>
            <a:endParaRPr lang="en-US" dirty="0">
              <a:cs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4" y="2489200"/>
            <a:ext cx="4181126" cy="441960"/>
          </a:xfrm>
        </p:spPr>
        <p:txBody>
          <a:bodyPr lIns="0" rIns="0"/>
          <a:lstStyle>
            <a:lvl1pPr marL="0" indent="0">
              <a:buNone/>
              <a:defRPr sz="1620">
                <a:solidFill>
                  <a:srgbClr val="5B5C5D"/>
                </a:solidFill>
              </a:defRPr>
            </a:lvl1pPr>
            <a:lvl2pPr marL="205740" indent="0">
              <a:buNone/>
              <a:defRPr/>
            </a:lvl2pPr>
            <a:lvl3pPr marL="411480" indent="0">
              <a:buNone/>
              <a:defRPr/>
            </a:lvl3pPr>
            <a:lvl4pPr marL="617220" indent="0">
              <a:buNone/>
              <a:defRPr/>
            </a:lvl4pPr>
            <a:lvl5pPr marL="822960" indent="0">
              <a:buNone/>
              <a:defRPr/>
            </a:lvl5pPr>
          </a:lstStyle>
          <a:p>
            <a:pPr lvl="0"/>
            <a:r>
              <a:rPr lang="en-US" dirty="0"/>
              <a:t>Enter Date</a:t>
            </a: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" y="5943130"/>
            <a:ext cx="9144000" cy="7097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>
              <a:solidFill>
                <a:prstClr val="white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66737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28600" y="5105400"/>
            <a:ext cx="172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000" i="1" dirty="0">
                <a:solidFill>
                  <a:srgbClr val="F78F1E"/>
                </a:solidFill>
                <a:latin typeface="Times New Roman" charset="0"/>
                <a:cs typeface="Times New Roman" charset="0"/>
              </a:rPr>
              <a:t>Proprietary and Confidential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45581"/>
            <a:ext cx="6400800" cy="31597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lnSpc>
                <a:spcPct val="80000"/>
              </a:lnSpc>
              <a:buNone/>
              <a:defRPr sz="2200" b="0" i="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85800" y="3799793"/>
            <a:ext cx="6400800" cy="457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buNone/>
              <a:defRPr sz="1800" b="0" i="0">
                <a:solidFill>
                  <a:srgbClr val="F78F1E"/>
                </a:solidFill>
                <a:latin typeface="Calibri"/>
                <a:cs typeface="Calibri"/>
              </a:defRPr>
            </a:lvl1pPr>
            <a:lvl2pPr>
              <a:buNone/>
              <a:defRPr sz="1400">
                <a:solidFill>
                  <a:srgbClr val="F78F1E"/>
                </a:solidFill>
              </a:defRPr>
            </a:lvl2pPr>
            <a:lvl3pPr>
              <a:buNone/>
              <a:defRPr sz="1400">
                <a:solidFill>
                  <a:srgbClr val="F78F1E"/>
                </a:solidFill>
              </a:defRPr>
            </a:lvl3pPr>
            <a:lvl4pPr>
              <a:buNone/>
              <a:defRPr sz="1400">
                <a:solidFill>
                  <a:srgbClr val="F78F1E"/>
                </a:solidFill>
              </a:defRPr>
            </a:lvl4pPr>
            <a:lvl5pPr>
              <a:buNone/>
              <a:defRPr sz="1400">
                <a:solidFill>
                  <a:srgbClr val="F78F1E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88939" y="2241664"/>
            <a:ext cx="7794661" cy="796925"/>
          </a:xfrm>
        </p:spPr>
        <p:txBody>
          <a:bodyPr bIns="0" anchor="ctr" anchorCtr="0">
            <a:normAutofit/>
          </a:bodyPr>
          <a:lstStyle>
            <a:lvl1pPr marL="0" indent="0">
              <a:lnSpc>
                <a:spcPct val="80000"/>
              </a:lnSpc>
              <a:buNone/>
              <a:defRPr sz="4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title styles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1"/>
            <a:ext cx="9144000" cy="148046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428371"/>
            <a:ext cx="9144000" cy="142418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507" y="4800403"/>
            <a:ext cx="2540093" cy="55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618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50C90-E529-4EDF-B49A-603424A08C8E}" type="slidenum">
              <a:rPr lang="en-US" smtClean="0">
                <a:solidFill>
                  <a:srgbClr val="404041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04041">
                  <a:tint val="75000"/>
                </a:srgb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4975" y="1573213"/>
            <a:ext cx="8480425" cy="4276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940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50C90-E529-4EDF-B49A-603424A08C8E}" type="slidenum">
              <a:rPr lang="en-US" smtClean="0">
                <a:solidFill>
                  <a:srgbClr val="404041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04041">
                  <a:tint val="75000"/>
                </a:srgbClr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297186" y="2279309"/>
            <a:ext cx="3436938" cy="2900362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4975" y="1687513"/>
            <a:ext cx="4498975" cy="4367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8385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50C90-E529-4EDF-B49A-603424A08C8E}" type="slidenum">
              <a:rPr lang="en-US" smtClean="0">
                <a:solidFill>
                  <a:srgbClr val="404041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04041">
                  <a:tint val="75000"/>
                </a:srgb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4975" y="1687513"/>
            <a:ext cx="4498975" cy="4367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5470525" y="1853406"/>
            <a:ext cx="3444875" cy="403542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2140577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50C90-E529-4EDF-B49A-603424A08C8E}" type="slidenum">
              <a:rPr lang="en-US" smtClean="0">
                <a:solidFill>
                  <a:srgbClr val="404041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04041">
                  <a:tint val="75000"/>
                </a:srgbClr>
              </a:solidFill>
            </a:endParaRP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4921624" y="1842246"/>
            <a:ext cx="3993776" cy="404658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9" name="Chart Placeholder 5"/>
          <p:cNvSpPr>
            <a:spLocks noGrp="1"/>
          </p:cNvSpPr>
          <p:nvPr>
            <p:ph type="chart" sz="quarter" idx="14"/>
          </p:nvPr>
        </p:nvSpPr>
        <p:spPr>
          <a:xfrm>
            <a:off x="434248" y="1842245"/>
            <a:ext cx="3993776" cy="404658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873851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50C90-E529-4EDF-B49A-603424A08C8E}" type="slidenum">
              <a:rPr lang="en-US" smtClean="0">
                <a:solidFill>
                  <a:srgbClr val="404041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04041">
                  <a:tint val="75000"/>
                </a:srgbClr>
              </a:solidFill>
            </a:endParaRP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550863" y="1612900"/>
            <a:ext cx="8270875" cy="4586288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1215936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50C90-E529-4EDF-B49A-603424A08C8E}" type="slidenum">
              <a:rPr lang="en-US" smtClean="0">
                <a:solidFill>
                  <a:srgbClr val="404041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04041">
                  <a:tint val="75000"/>
                </a:srgbClr>
              </a:solidFill>
            </a:endParaRP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550863" y="1801813"/>
            <a:ext cx="8270875" cy="4451350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1556365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50C90-E529-4EDF-B49A-603424A08C8E}" type="slidenum">
              <a:rPr lang="en-US" smtClean="0">
                <a:solidFill>
                  <a:srgbClr val="404041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04041">
                  <a:tint val="75000"/>
                </a:srgb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34975" y="1681163"/>
            <a:ext cx="4083050" cy="4491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816475" y="1681163"/>
            <a:ext cx="4083050" cy="4491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002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805B-C6BD-410B-964E-F350A28E279D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1F31-940F-4BDD-A809-A2AB502CF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50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 Ar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50C90-E529-4EDF-B49A-603424A08C8E}" type="slidenum">
              <a:rPr lang="en-US" smtClean="0">
                <a:solidFill>
                  <a:srgbClr val="404041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04041">
                  <a:tint val="75000"/>
                </a:srgbClr>
              </a:solidFill>
            </a:endParaRPr>
          </a:p>
        </p:txBody>
      </p:sp>
      <p:sp>
        <p:nvSpPr>
          <p:cNvPr id="7" name="SmartArt Placeholder 6"/>
          <p:cNvSpPr>
            <a:spLocks noGrp="1"/>
          </p:cNvSpPr>
          <p:nvPr>
            <p:ph type="dgm" sz="quarter" idx="11"/>
          </p:nvPr>
        </p:nvSpPr>
        <p:spPr>
          <a:xfrm>
            <a:off x="434975" y="1479550"/>
            <a:ext cx="8480425" cy="4545013"/>
          </a:xfrm>
        </p:spPr>
        <p:txBody>
          <a:bodyPr/>
          <a:lstStyle/>
          <a:p>
            <a:r>
              <a:rPr lang="en-US" dirty="0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18250554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50C90-E529-4EDF-B49A-603424A08C8E}" type="slidenum">
              <a:rPr lang="en-US" smtClean="0">
                <a:solidFill>
                  <a:srgbClr val="404041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04041">
                  <a:tint val="75000"/>
                </a:srgb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17500" y="6572250"/>
            <a:ext cx="3155951" cy="215900"/>
            <a:chOff x="317500" y="6572250"/>
            <a:chExt cx="3155951" cy="215900"/>
          </a:xfrm>
        </p:grpSpPr>
        <p:pic>
          <p:nvPicPr>
            <p:cNvPr id="5" name="Picture 4" descr="Cognosante_Logo_.jp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500" y="6629400"/>
              <a:ext cx="860852" cy="155902"/>
            </a:xfrm>
            <a:prstGeom prst="rect">
              <a:avLst/>
            </a:prstGeom>
          </p:spPr>
        </p:pic>
        <p:sp>
          <p:nvSpPr>
            <p:cNvPr id="6" name="Text Placeholder 36"/>
            <p:cNvSpPr txBox="1">
              <a:spLocks/>
            </p:cNvSpPr>
            <p:nvPr userDrawn="1"/>
          </p:nvSpPr>
          <p:spPr>
            <a:xfrm>
              <a:off x="1244600" y="6576007"/>
              <a:ext cx="755650" cy="21214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78F1E"/>
                </a:buClr>
                <a:buFont typeface="Arial" charset="0"/>
                <a:buNone/>
                <a:defRPr sz="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/>
                  <a:ea typeface="ＭＳ Ｐゴシック" charset="0"/>
                  <a:cs typeface="Arial Black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78F1E"/>
                </a:buClr>
                <a:buFont typeface="Arial" charset="0"/>
                <a:buChar char="–"/>
                <a:defRPr sz="2400" kern="1200">
                  <a:solidFill>
                    <a:srgbClr val="404040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78F1E"/>
                </a:buClr>
                <a:buFont typeface="Wingdings" charset="0"/>
                <a:buChar char="ü"/>
                <a:defRPr sz="2000" kern="1200">
                  <a:solidFill>
                    <a:srgbClr val="404040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78F1E"/>
                </a:buClr>
                <a:buFont typeface="Lucida Grande" charset="0"/>
                <a:buChar char="*"/>
                <a:defRPr kern="1200">
                  <a:solidFill>
                    <a:srgbClr val="404040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78F1E"/>
                </a:buClr>
                <a:buFont typeface="Arial" charset="0"/>
                <a:buChar char="»"/>
                <a:defRPr kern="1200">
                  <a:solidFill>
                    <a:srgbClr val="404040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solidFill>
                    <a:srgbClr val="404041">
                      <a:lumMod val="50000"/>
                      <a:lumOff val="50000"/>
                    </a:srgbClr>
                  </a:solidFill>
                </a:rPr>
                <a:t>© </a:t>
              </a:r>
              <a:r>
                <a:rPr lang="en-US" sz="1000" b="1" dirty="0">
                  <a:solidFill>
                    <a:srgbClr val="404041">
                      <a:lumMod val="50000"/>
                      <a:lumOff val="5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7" name="Footer Placeholder 4"/>
            <p:cNvSpPr txBox="1">
              <a:spLocks/>
            </p:cNvSpPr>
            <p:nvPr userDrawn="1"/>
          </p:nvSpPr>
          <p:spPr>
            <a:xfrm>
              <a:off x="2019301" y="6572250"/>
              <a:ext cx="1454150" cy="211720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rgbClr val="F78F1E"/>
                  </a:solidFill>
                  <a:latin typeface="Arial"/>
                  <a:cs typeface="Arial"/>
                </a:rPr>
                <a:t>Proprietary and Confidential</a:t>
              </a:r>
            </a:p>
          </p:txBody>
        </p:sp>
        <p:grpSp>
          <p:nvGrpSpPr>
            <p:cNvPr id="8" name="Group 7"/>
            <p:cNvGrpSpPr/>
            <p:nvPr userDrawn="1"/>
          </p:nvGrpSpPr>
          <p:grpSpPr>
            <a:xfrm>
              <a:off x="1295400" y="6613198"/>
              <a:ext cx="698500" cy="155902"/>
              <a:chOff x="1295400" y="6625898"/>
              <a:chExt cx="698500" cy="155902"/>
            </a:xfrm>
          </p:grpSpPr>
          <p:cxnSp>
            <p:nvCxnSpPr>
              <p:cNvPr id="9" name="Straight Connector 8"/>
              <p:cNvCxnSpPr/>
              <p:nvPr userDrawn="1"/>
            </p:nvCxnSpPr>
            <p:spPr>
              <a:xfrm>
                <a:off x="1295400" y="6625898"/>
                <a:ext cx="0" cy="155902"/>
              </a:xfrm>
              <a:prstGeom prst="line">
                <a:avLst/>
              </a:prstGeom>
              <a:ln w="6350" cmpd="sng">
                <a:solidFill>
                  <a:srgbClr val="7F7F7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 userDrawn="1"/>
            </p:nvCxnSpPr>
            <p:spPr>
              <a:xfrm>
                <a:off x="1993900" y="6625898"/>
                <a:ext cx="0" cy="155902"/>
              </a:xfrm>
              <a:prstGeom prst="line">
                <a:avLst/>
              </a:prstGeom>
              <a:ln w="6350" cmpd="sng">
                <a:solidFill>
                  <a:srgbClr val="7F7F7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445528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reaker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49149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181600"/>
            <a:ext cx="6400800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000000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55421" y="3626054"/>
            <a:ext cx="8481152" cy="8036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17500" y="6572250"/>
            <a:ext cx="3155951" cy="215900"/>
            <a:chOff x="317500" y="6572250"/>
            <a:chExt cx="3155951" cy="215900"/>
          </a:xfrm>
        </p:grpSpPr>
        <p:pic>
          <p:nvPicPr>
            <p:cNvPr id="10" name="Picture 9" descr="Cognosante_Logo_.jp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500" y="6629400"/>
              <a:ext cx="860852" cy="155902"/>
            </a:xfrm>
            <a:prstGeom prst="rect">
              <a:avLst/>
            </a:prstGeom>
          </p:spPr>
        </p:pic>
        <p:sp>
          <p:nvSpPr>
            <p:cNvPr id="11" name="Text Placeholder 36"/>
            <p:cNvSpPr txBox="1">
              <a:spLocks/>
            </p:cNvSpPr>
            <p:nvPr userDrawn="1"/>
          </p:nvSpPr>
          <p:spPr>
            <a:xfrm>
              <a:off x="1244600" y="6576007"/>
              <a:ext cx="755650" cy="21214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78F1E"/>
                </a:buClr>
                <a:buFont typeface="Arial" charset="0"/>
                <a:buNone/>
                <a:defRPr sz="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/>
                  <a:ea typeface="ＭＳ Ｐゴシック" charset="0"/>
                  <a:cs typeface="Arial Black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78F1E"/>
                </a:buClr>
                <a:buFont typeface="Arial" charset="0"/>
                <a:buChar char="–"/>
                <a:defRPr sz="2400" kern="1200">
                  <a:solidFill>
                    <a:srgbClr val="404040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78F1E"/>
                </a:buClr>
                <a:buFont typeface="Wingdings" charset="0"/>
                <a:buChar char="ü"/>
                <a:defRPr sz="2000" kern="1200">
                  <a:solidFill>
                    <a:srgbClr val="404040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78F1E"/>
                </a:buClr>
                <a:buFont typeface="Lucida Grande" charset="0"/>
                <a:buChar char="*"/>
                <a:defRPr kern="1200">
                  <a:solidFill>
                    <a:srgbClr val="404040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78F1E"/>
                </a:buClr>
                <a:buFont typeface="Arial" charset="0"/>
                <a:buChar char="»"/>
                <a:defRPr kern="1200">
                  <a:solidFill>
                    <a:srgbClr val="404040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solidFill>
                    <a:srgbClr val="404041">
                      <a:lumMod val="50000"/>
                      <a:lumOff val="50000"/>
                    </a:srgbClr>
                  </a:solidFill>
                </a:rPr>
                <a:t>© </a:t>
              </a:r>
              <a:r>
                <a:rPr lang="en-US" sz="1000" b="1" dirty="0">
                  <a:solidFill>
                    <a:srgbClr val="404041">
                      <a:lumMod val="50000"/>
                      <a:lumOff val="5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12" name="Footer Placeholder 4"/>
            <p:cNvSpPr txBox="1">
              <a:spLocks/>
            </p:cNvSpPr>
            <p:nvPr userDrawn="1"/>
          </p:nvSpPr>
          <p:spPr>
            <a:xfrm>
              <a:off x="2019301" y="6572250"/>
              <a:ext cx="1454150" cy="211720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rgbClr val="F78F1E"/>
                  </a:solidFill>
                  <a:latin typeface="Arial"/>
                  <a:cs typeface="Arial"/>
                </a:rPr>
                <a:t>Proprietary and Confidential</a:t>
              </a:r>
            </a:p>
          </p:txBody>
        </p:sp>
        <p:grpSp>
          <p:nvGrpSpPr>
            <p:cNvPr id="13" name="Group 12"/>
            <p:cNvGrpSpPr/>
            <p:nvPr userDrawn="1"/>
          </p:nvGrpSpPr>
          <p:grpSpPr>
            <a:xfrm>
              <a:off x="1295400" y="6613198"/>
              <a:ext cx="698500" cy="155902"/>
              <a:chOff x="1295400" y="6625898"/>
              <a:chExt cx="698500" cy="155902"/>
            </a:xfrm>
          </p:grpSpPr>
          <p:cxnSp>
            <p:nvCxnSpPr>
              <p:cNvPr id="14" name="Straight Connector 13"/>
              <p:cNvCxnSpPr/>
              <p:nvPr userDrawn="1"/>
            </p:nvCxnSpPr>
            <p:spPr>
              <a:xfrm>
                <a:off x="1295400" y="6625898"/>
                <a:ext cx="0" cy="155902"/>
              </a:xfrm>
              <a:prstGeom prst="line">
                <a:avLst/>
              </a:prstGeom>
              <a:ln w="6350" cmpd="sng">
                <a:solidFill>
                  <a:srgbClr val="7F7F7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 userDrawn="1"/>
            </p:nvCxnSpPr>
            <p:spPr>
              <a:xfrm>
                <a:off x="1993900" y="6625898"/>
                <a:ext cx="0" cy="155902"/>
              </a:xfrm>
              <a:prstGeom prst="line">
                <a:avLst/>
              </a:prstGeom>
              <a:ln w="6350" cmpd="sng">
                <a:solidFill>
                  <a:srgbClr val="7F7F7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154087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act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28600" y="5105400"/>
            <a:ext cx="172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000" i="1" dirty="0">
                <a:solidFill>
                  <a:srgbClr val="F78F1E"/>
                </a:solidFill>
                <a:latin typeface="Times New Roman" charset="0"/>
                <a:cs typeface="Times New Roman" charset="0"/>
              </a:rPr>
              <a:t>Proprietary and Confidential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61754"/>
            <a:ext cx="6400800" cy="455488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 algn="l">
              <a:lnSpc>
                <a:spcPct val="80000"/>
              </a:lnSpc>
              <a:buNone/>
              <a:defRPr sz="2200" b="1" i="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3799793"/>
            <a:ext cx="6400800" cy="386449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>
              <a:lnSpc>
                <a:spcPct val="100000"/>
              </a:lnSpc>
              <a:buNone/>
              <a:defRPr sz="1800" b="0" i="0">
                <a:solidFill>
                  <a:srgbClr val="F78F1E"/>
                </a:solidFill>
                <a:latin typeface="Calibri"/>
                <a:cs typeface="Calibri"/>
              </a:defRPr>
            </a:lvl1pPr>
            <a:lvl2pPr>
              <a:buNone/>
              <a:defRPr sz="1400">
                <a:solidFill>
                  <a:srgbClr val="F78F1E"/>
                </a:solidFill>
              </a:defRPr>
            </a:lvl2pPr>
            <a:lvl3pPr>
              <a:buNone/>
              <a:defRPr sz="1400">
                <a:solidFill>
                  <a:srgbClr val="F78F1E"/>
                </a:solidFill>
              </a:defRPr>
            </a:lvl3pPr>
            <a:lvl4pPr>
              <a:buNone/>
              <a:defRPr sz="1400">
                <a:solidFill>
                  <a:srgbClr val="F78F1E"/>
                </a:solidFill>
              </a:defRPr>
            </a:lvl4pPr>
            <a:lvl5pPr>
              <a:buNone/>
              <a:defRPr sz="1400">
                <a:solidFill>
                  <a:srgbClr val="F78F1E"/>
                </a:solidFill>
              </a:defRPr>
            </a:lvl5pPr>
          </a:lstStyle>
          <a:p>
            <a:pPr lvl="0"/>
            <a:r>
              <a:rPr lang="en-US" dirty="0"/>
              <a:t>Click to add phone number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4192513"/>
            <a:ext cx="6400800" cy="394805"/>
          </a:xfrm>
          <a:prstGeom prst="rect">
            <a:avLst/>
          </a:prstGeom>
        </p:spPr>
        <p:txBody>
          <a:bodyPr tIns="0" bIns="91440" anchor="t" anchorCtr="0">
            <a:normAutofit/>
          </a:bodyPr>
          <a:lstStyle>
            <a:lvl1pPr>
              <a:lnSpc>
                <a:spcPct val="100000"/>
              </a:lnSpc>
              <a:buNone/>
              <a:defRPr sz="1800" b="0" i="0">
                <a:solidFill>
                  <a:srgbClr val="F78F1E"/>
                </a:solidFill>
                <a:latin typeface="Calibri"/>
                <a:cs typeface="Calibri"/>
              </a:defRPr>
            </a:lvl1pPr>
            <a:lvl2pPr>
              <a:buNone/>
              <a:defRPr sz="1400">
                <a:solidFill>
                  <a:srgbClr val="F78F1E"/>
                </a:solidFill>
              </a:defRPr>
            </a:lvl2pPr>
            <a:lvl3pPr>
              <a:buNone/>
              <a:defRPr sz="1400">
                <a:solidFill>
                  <a:srgbClr val="F78F1E"/>
                </a:solidFill>
              </a:defRPr>
            </a:lvl3pPr>
            <a:lvl4pPr>
              <a:buNone/>
              <a:defRPr sz="1400">
                <a:solidFill>
                  <a:srgbClr val="F78F1E"/>
                </a:solidFill>
              </a:defRPr>
            </a:lvl4pPr>
            <a:lvl5pPr>
              <a:buNone/>
              <a:defRPr sz="1400">
                <a:solidFill>
                  <a:srgbClr val="F78F1E"/>
                </a:solidFill>
              </a:defRPr>
            </a:lvl5pPr>
          </a:lstStyle>
          <a:p>
            <a:pPr lvl="0"/>
            <a:r>
              <a:rPr lang="en-US" dirty="0"/>
              <a:t>Click to add email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85146" y="3325813"/>
            <a:ext cx="6409391" cy="317304"/>
          </a:xfrm>
        </p:spPr>
        <p:txBody>
          <a:bodyPr bIns="91440" anchor="ctr" anchorCtr="0">
            <a:no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148" y="2314549"/>
            <a:ext cx="6458765" cy="526414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>
              <a:buClr>
                <a:srgbClr val="F78F1E"/>
              </a:buClr>
              <a:buSzPct val="150000"/>
            </a:pPr>
            <a:r>
              <a:rPr lang="en-US" sz="3200" b="1" dirty="0">
                <a:solidFill>
                  <a:srgbClr val="404041">
                    <a:lumMod val="65000"/>
                    <a:lumOff val="35000"/>
                  </a:srgbClr>
                </a:solidFill>
                <a:cs typeface="Calibri"/>
              </a:rPr>
              <a:t>Cognosante.com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9144000" cy="148046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5428371"/>
            <a:ext cx="9144000" cy="142418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9934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/>
          <a:lstStyle/>
          <a:p>
            <a:fld id="{C064E35A-540D-46CB-BBF9-55954A4E0C13}" type="datetime1">
              <a:rPr lang="en-US" smtClean="0">
                <a:solidFill>
                  <a:srgbClr val="404041"/>
                </a:solidFill>
              </a:rPr>
              <a:t>11/16/2022</a:t>
            </a:fld>
            <a:endParaRPr lang="en-US" dirty="0">
              <a:solidFill>
                <a:srgbClr val="40404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0404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0C90-E529-4EDF-B49A-603424A08C8E}" type="slidenum">
              <a:rPr lang="en-US" smtClean="0">
                <a:solidFill>
                  <a:srgbClr val="404041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04041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913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/>
          <a:lstStyle/>
          <a:p>
            <a:fld id="{BD0D22A3-D85B-456A-AD07-26F5F8B74D21}" type="datetime1">
              <a:rPr lang="en-US" smtClean="0">
                <a:solidFill>
                  <a:srgbClr val="FFFFFF"/>
                </a:solidFill>
              </a:rPr>
              <a:t>11/16/2022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0C90-E529-4EDF-B49A-603424A08C8E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167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/>
          <a:lstStyle/>
          <a:p>
            <a:fld id="{4905B61D-53ED-4776-B552-F7E5F66EF568}" type="datetime1">
              <a:rPr lang="en-US" smtClean="0">
                <a:solidFill>
                  <a:srgbClr val="404041"/>
                </a:solidFill>
              </a:rPr>
              <a:t>11/16/2022</a:t>
            </a:fld>
            <a:endParaRPr lang="en-US" dirty="0">
              <a:solidFill>
                <a:srgbClr val="40404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0404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0C90-E529-4EDF-B49A-603424A08C8E}" type="slidenum">
              <a:rPr lang="en-US" smtClean="0">
                <a:solidFill>
                  <a:srgbClr val="404041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04041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181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/>
          <a:lstStyle/>
          <a:p>
            <a:fld id="{0142A8C1-7A7E-419F-9E82-C4B9984BBB54}" type="datetime1">
              <a:rPr lang="en-US" smtClean="0">
                <a:solidFill>
                  <a:srgbClr val="404041"/>
                </a:solidFill>
              </a:rPr>
              <a:t>11/16/2022</a:t>
            </a:fld>
            <a:endParaRPr lang="en-US" dirty="0">
              <a:solidFill>
                <a:srgbClr val="40404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0404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0C90-E529-4EDF-B49A-603424A08C8E}" type="slidenum">
              <a:rPr lang="en-US" smtClean="0">
                <a:solidFill>
                  <a:srgbClr val="404041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04041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1837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93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41E6900-EFF1-4E5E-AC7F-13F470E35293}" type="datetimeFigureOut">
              <a:rPr lang="en-US" smtClean="0">
                <a:solidFill>
                  <a:prstClr val="black"/>
                </a:solidFill>
              </a:rPr>
              <a:pPr/>
              <a:t>11/16/2022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653E9AB-F1CB-4557-B41F-94F359286E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2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310-ECF6-4DB8-AC4E-65F2AE6FD027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1F31-940F-4BDD-A809-A2AB502CF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930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41E6900-EFF1-4E5E-AC7F-13F470E35293}" type="datetimeFigureOut">
              <a:rPr lang="en-US" smtClean="0">
                <a:solidFill>
                  <a:prstClr val="black"/>
                </a:solidFill>
              </a:rPr>
              <a:pPr/>
              <a:t>11/16/2022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653E9AB-F1CB-4557-B41F-94F359286E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35213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41E6900-EFF1-4E5E-AC7F-13F470E35293}" type="datetimeFigureOut">
              <a:rPr lang="en-US" smtClean="0">
                <a:solidFill>
                  <a:prstClr val="black"/>
                </a:solidFill>
              </a:rPr>
              <a:pPr/>
              <a:t>11/16/2022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653E9AB-F1CB-4557-B41F-94F359286E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7806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41E6900-EFF1-4E5E-AC7F-13F470E35293}" type="datetimeFigureOut">
              <a:rPr lang="en-US" smtClean="0">
                <a:solidFill>
                  <a:prstClr val="black"/>
                </a:solidFill>
              </a:rPr>
              <a:pPr/>
              <a:t>11/16/2022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653E9AB-F1CB-4557-B41F-94F359286E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92729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192" y="271849"/>
            <a:ext cx="2305694" cy="548975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333632" y="6409038"/>
            <a:ext cx="8470557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0445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3575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41E6900-EFF1-4E5E-AC7F-13F470E35293}" type="datetimeFigureOut">
              <a:rPr lang="en-US" smtClean="0">
                <a:solidFill>
                  <a:prstClr val="black"/>
                </a:solidFill>
              </a:rPr>
              <a:pPr/>
              <a:t>11/16/2022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653E9AB-F1CB-4557-B41F-94F359286E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52101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41E6900-EFF1-4E5E-AC7F-13F470E35293}" type="datetimeFigureOut">
              <a:rPr lang="en-US" smtClean="0">
                <a:solidFill>
                  <a:prstClr val="black"/>
                </a:solidFill>
              </a:rPr>
              <a:pPr/>
              <a:t>11/16/2022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653E9AB-F1CB-4557-B41F-94F359286E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13752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41E6900-EFF1-4E5E-AC7F-13F470E35293}" type="datetimeFigureOut">
              <a:rPr lang="en-US" smtClean="0">
                <a:solidFill>
                  <a:prstClr val="black"/>
                </a:solidFill>
              </a:rPr>
              <a:pPr/>
              <a:t>11/16/2022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653E9AB-F1CB-4557-B41F-94F359286E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1663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41E6900-EFF1-4E5E-AC7F-13F470E35293}" type="datetimeFigureOut">
              <a:rPr lang="en-US" smtClean="0">
                <a:solidFill>
                  <a:prstClr val="black"/>
                </a:solidFill>
              </a:rPr>
              <a:pPr/>
              <a:t>11/16/2022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653E9AB-F1CB-4557-B41F-94F359286E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73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2FA6-0F17-4146-B43F-D00A95056C70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1F31-940F-4BDD-A809-A2AB502CF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491F-AC81-420C-B7E8-818757D1934B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1F31-940F-4BDD-A809-A2AB502CF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63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AB2D-FC9F-4B95-AD23-669376DA6BE0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1F31-940F-4BDD-A809-A2AB502CF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49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3EB3-8CDF-4FD0-88F2-FCE7DE5D6F73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1F31-940F-4BDD-A809-A2AB502CF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8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BC09C-B469-400C-8404-391838EE6421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D1F31-940F-4BDD-A809-A2AB502CF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56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gray">
          <a:xfrm>
            <a:off x="1" y="6439358"/>
            <a:ext cx="9144000" cy="41864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Calibri"/>
            </a:endParaRPr>
          </a:p>
        </p:txBody>
      </p:sp>
      <p:sp>
        <p:nvSpPr>
          <p:cNvPr id="5" name="Rectangle 4"/>
          <p:cNvSpPr/>
          <p:nvPr/>
        </p:nvSpPr>
        <p:spPr bwMode="gray">
          <a:xfrm>
            <a:off x="1" y="6402087"/>
            <a:ext cx="9144000" cy="617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Calibri"/>
            </a:endParaRPr>
          </a:p>
        </p:txBody>
      </p:sp>
      <p:pic>
        <p:nvPicPr>
          <p:cNvPr id="9" name="Picture 8" descr="cognosante-logo.eps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37554" y="6578521"/>
            <a:ext cx="895186" cy="176053"/>
          </a:xfrm>
          <a:prstGeom prst="rect">
            <a:avLst/>
          </a:prstGeom>
        </p:spPr>
      </p:pic>
      <p:sp>
        <p:nvSpPr>
          <p:cNvPr id="10" name="Title Placeholder 9"/>
          <p:cNvSpPr>
            <a:spLocks noGrp="1"/>
          </p:cNvSpPr>
          <p:nvPr>
            <p:ph type="title"/>
          </p:nvPr>
        </p:nvSpPr>
        <p:spPr bwMode="gray">
          <a:xfrm>
            <a:off x="231776" y="193356"/>
            <a:ext cx="8683625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 bwMode="gray">
          <a:xfrm>
            <a:off x="231776" y="862777"/>
            <a:ext cx="8683625" cy="53151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First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  <a:p>
            <a:pPr lvl="4"/>
            <a:r>
              <a:rPr lang="en-US"/>
              <a:t>Fifth</a:t>
            </a:r>
          </a:p>
        </p:txBody>
      </p:sp>
      <p:sp>
        <p:nvSpPr>
          <p:cNvPr id="14" name="Slide Number Placeholder 12"/>
          <p:cNvSpPr>
            <a:spLocks noGrp="1"/>
          </p:cNvSpPr>
          <p:nvPr>
            <p:ph type="sldNum" sz="quarter" idx="4"/>
          </p:nvPr>
        </p:nvSpPr>
        <p:spPr bwMode="gray">
          <a:xfrm>
            <a:off x="8512848" y="6517392"/>
            <a:ext cx="402553" cy="242176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>
              <a:defRPr lang="en-US" sz="900" smtClean="0">
                <a:solidFill>
                  <a:srgbClr val="777878"/>
                </a:solidFill>
                <a:latin typeface="Calibri"/>
                <a:cs typeface="Calibri"/>
              </a:defRPr>
            </a:lvl1pPr>
          </a:lstStyle>
          <a:p>
            <a:fld id="{63A50C90-E529-4EDF-B49A-603424A08C8E}" type="slidenum">
              <a:rPr/>
              <a:p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 bwMode="gray">
          <a:xfrm>
            <a:off x="1247980" y="6575538"/>
            <a:ext cx="3086100" cy="1477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rgbClr val="777878"/>
                </a:solidFill>
              </a:defRPr>
            </a:lvl1pPr>
          </a:lstStyle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981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</p:sldLayoutIdLst>
  <p:hf hdr="0" ftr="0" dt="0"/>
  <p:txStyles>
    <p:titleStyle>
      <a:lvl1pPr algn="l" defTabSz="457182" rtl="0" eaLnBrk="1" latinLnBrk="0" hangingPunct="1">
        <a:lnSpc>
          <a:spcPct val="100000"/>
        </a:lnSpc>
        <a:spcBef>
          <a:spcPct val="0"/>
        </a:spcBef>
        <a:buNone/>
        <a:defRPr lang="en-US" sz="2800" b="1" kern="1200" smtClean="0">
          <a:solidFill>
            <a:schemeClr val="accent1"/>
          </a:solidFill>
          <a:latin typeface="Calibri"/>
          <a:ea typeface="+mj-ea"/>
          <a:cs typeface="Calibri"/>
        </a:defRPr>
      </a:lvl1pPr>
    </p:titleStyle>
    <p:bodyStyle>
      <a:lvl1pPr marL="228600" indent="-228600" algn="l" defTabSz="457182" rtl="0" eaLnBrk="1" latinLnBrk="0" hangingPunct="1">
        <a:lnSpc>
          <a:spcPct val="100000"/>
        </a:lnSpc>
        <a:spcBef>
          <a:spcPct val="20000"/>
        </a:spcBef>
        <a:buClr>
          <a:schemeClr val="accent1"/>
        </a:buClr>
        <a:buSzPct val="70000"/>
        <a:buFont typeface="Garamond" panose="02020404030301010803" pitchFamily="18" charset="0"/>
        <a:buChar char="►"/>
        <a:defRPr sz="2000" kern="1200">
          <a:solidFill>
            <a:srgbClr val="5B5C5D"/>
          </a:solidFill>
          <a:latin typeface="Calibri"/>
          <a:ea typeface="+mn-ea"/>
          <a:cs typeface="Calibri"/>
        </a:defRPr>
      </a:lvl1pPr>
      <a:lvl2pPr marL="457200" indent="-228600" algn="l" defTabSz="457182" rtl="0" eaLnBrk="1" latinLnBrk="0" hangingPunct="1">
        <a:lnSpc>
          <a:spcPct val="100000"/>
        </a:lnSpc>
        <a:spcBef>
          <a:spcPct val="20000"/>
        </a:spcBef>
        <a:buClr>
          <a:schemeClr val="accent1"/>
        </a:buClr>
        <a:buSzPct val="80000"/>
        <a:buFont typeface="Garamond" panose="02020404030301010803" pitchFamily="18" charset="0"/>
        <a:buChar char="■"/>
        <a:defRPr sz="1800" kern="1200">
          <a:solidFill>
            <a:srgbClr val="5B5C5D"/>
          </a:solidFill>
          <a:latin typeface="Calibri"/>
          <a:ea typeface="+mn-ea"/>
          <a:cs typeface="Calibri"/>
        </a:defRPr>
      </a:lvl2pPr>
      <a:lvl3pPr marL="685800" indent="-228600" algn="l" defTabSz="457182" rtl="0" eaLnBrk="1" latinLnBrk="0" hangingPunct="1">
        <a:lnSpc>
          <a:spcPct val="100000"/>
        </a:lnSpc>
        <a:spcBef>
          <a:spcPct val="20000"/>
        </a:spcBef>
        <a:buClr>
          <a:schemeClr val="accent1"/>
        </a:buClr>
        <a:buSzPct val="90000"/>
        <a:buFont typeface="Garamond" panose="02020404030301010803" pitchFamily="18" charset="0"/>
        <a:buChar char="♦"/>
        <a:defRPr sz="1800" kern="1200">
          <a:solidFill>
            <a:srgbClr val="5B5C5D"/>
          </a:solidFill>
          <a:latin typeface="Calibri"/>
          <a:ea typeface="+mn-ea"/>
          <a:cs typeface="Calibri"/>
        </a:defRPr>
      </a:lvl3pPr>
      <a:lvl4pPr marL="914400" indent="-228600" algn="l" defTabSz="457182" rtl="0" eaLnBrk="1" latinLnBrk="0" hangingPunct="1">
        <a:lnSpc>
          <a:spcPct val="100000"/>
        </a:lnSpc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rgbClr val="5B5C5D"/>
          </a:solidFill>
          <a:latin typeface="Calibri"/>
          <a:ea typeface="+mn-ea"/>
          <a:cs typeface="Calibri"/>
        </a:defRPr>
      </a:lvl4pPr>
      <a:lvl5pPr marL="1143000" indent="-228600" algn="l" defTabSz="457182" rtl="0" eaLnBrk="1" latinLnBrk="0" hangingPunct="1">
        <a:lnSpc>
          <a:spcPct val="100000"/>
        </a:lnSpc>
        <a:spcBef>
          <a:spcPct val="200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rgbClr val="5B5C5D"/>
          </a:solidFill>
          <a:latin typeface="Calibri"/>
          <a:ea typeface="+mn-ea"/>
          <a:cs typeface="Calibri"/>
        </a:defRPr>
      </a:lvl5pPr>
      <a:lvl6pPr marL="2514499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247" y="1308538"/>
            <a:ext cx="8481153" cy="4950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17500" y="6572250"/>
            <a:ext cx="3155951" cy="215900"/>
            <a:chOff x="317500" y="6572250"/>
            <a:chExt cx="3155951" cy="215900"/>
          </a:xfrm>
        </p:grpSpPr>
        <p:pic>
          <p:nvPicPr>
            <p:cNvPr id="4" name="Picture 3" descr="Cognosante_Logo_.jpg"/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500" y="6629400"/>
              <a:ext cx="860852" cy="155902"/>
            </a:xfrm>
            <a:prstGeom prst="rect">
              <a:avLst/>
            </a:prstGeom>
          </p:spPr>
        </p:pic>
        <p:sp>
          <p:nvSpPr>
            <p:cNvPr id="6" name="Text Placeholder 36"/>
            <p:cNvSpPr txBox="1">
              <a:spLocks/>
            </p:cNvSpPr>
            <p:nvPr userDrawn="1"/>
          </p:nvSpPr>
          <p:spPr>
            <a:xfrm>
              <a:off x="1244600" y="6576007"/>
              <a:ext cx="755650" cy="21214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78F1E"/>
                </a:buClr>
                <a:buFont typeface="Arial" charset="0"/>
                <a:buNone/>
                <a:defRPr sz="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/>
                  <a:ea typeface="ＭＳ Ｐゴシック" charset="0"/>
                  <a:cs typeface="Arial Black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78F1E"/>
                </a:buClr>
                <a:buFont typeface="Arial" charset="0"/>
                <a:buChar char="–"/>
                <a:defRPr sz="2400" kern="1200">
                  <a:solidFill>
                    <a:srgbClr val="404040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78F1E"/>
                </a:buClr>
                <a:buFont typeface="Wingdings" charset="0"/>
                <a:buChar char="ü"/>
                <a:defRPr sz="2000" kern="1200">
                  <a:solidFill>
                    <a:srgbClr val="404040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78F1E"/>
                </a:buClr>
                <a:buFont typeface="Lucida Grande" charset="0"/>
                <a:buChar char="*"/>
                <a:defRPr kern="1200">
                  <a:solidFill>
                    <a:srgbClr val="404040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78F1E"/>
                </a:buClr>
                <a:buFont typeface="Arial" charset="0"/>
                <a:buChar char="»"/>
                <a:defRPr kern="1200">
                  <a:solidFill>
                    <a:srgbClr val="404040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solidFill>
                    <a:srgbClr val="404041">
                      <a:lumMod val="50000"/>
                      <a:lumOff val="50000"/>
                    </a:srgbClr>
                  </a:solidFill>
                </a:rPr>
                <a:t>© </a:t>
              </a:r>
              <a:r>
                <a:rPr lang="en-US" sz="1000" b="1" dirty="0">
                  <a:solidFill>
                    <a:srgbClr val="404041">
                      <a:lumMod val="50000"/>
                      <a:lumOff val="5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7" name="Footer Placeholder 4"/>
            <p:cNvSpPr txBox="1">
              <a:spLocks/>
            </p:cNvSpPr>
            <p:nvPr userDrawn="1"/>
          </p:nvSpPr>
          <p:spPr>
            <a:xfrm>
              <a:off x="2019301" y="6572250"/>
              <a:ext cx="1454150" cy="211720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rgbClr val="F78F1E"/>
                  </a:solidFill>
                  <a:latin typeface="Arial"/>
                  <a:cs typeface="Arial"/>
                </a:rPr>
                <a:t>Proprietary and Confidential</a:t>
              </a:r>
            </a:p>
          </p:txBody>
        </p:sp>
        <p:grpSp>
          <p:nvGrpSpPr>
            <p:cNvPr id="14" name="Group 13"/>
            <p:cNvGrpSpPr/>
            <p:nvPr userDrawn="1"/>
          </p:nvGrpSpPr>
          <p:grpSpPr>
            <a:xfrm>
              <a:off x="1295400" y="6613198"/>
              <a:ext cx="698500" cy="155902"/>
              <a:chOff x="1295400" y="6625898"/>
              <a:chExt cx="698500" cy="155902"/>
            </a:xfrm>
          </p:grpSpPr>
          <p:cxnSp>
            <p:nvCxnSpPr>
              <p:cNvPr id="5" name="Straight Connector 4"/>
              <p:cNvCxnSpPr/>
              <p:nvPr userDrawn="1"/>
            </p:nvCxnSpPr>
            <p:spPr>
              <a:xfrm>
                <a:off x="1295400" y="6625898"/>
                <a:ext cx="0" cy="155902"/>
              </a:xfrm>
              <a:prstGeom prst="line">
                <a:avLst/>
              </a:prstGeom>
              <a:ln w="6350" cmpd="sng">
                <a:solidFill>
                  <a:srgbClr val="7F7F7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 userDrawn="1"/>
            </p:nvCxnSpPr>
            <p:spPr>
              <a:xfrm>
                <a:off x="1993900" y="6625898"/>
                <a:ext cx="0" cy="155902"/>
              </a:xfrm>
              <a:prstGeom prst="line">
                <a:avLst/>
              </a:prstGeom>
              <a:ln w="6350" cmpd="sng">
                <a:solidFill>
                  <a:srgbClr val="7F7F7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Text Placeholder 4"/>
          <p:cNvSpPr txBox="1">
            <a:spLocks/>
          </p:cNvSpPr>
          <p:nvPr/>
        </p:nvSpPr>
        <p:spPr>
          <a:xfrm>
            <a:off x="198438" y="149950"/>
            <a:ext cx="8716962" cy="730250"/>
          </a:xfrm>
          <a:prstGeom prst="rect">
            <a:avLst/>
          </a:prstGeom>
        </p:spPr>
        <p:txBody>
          <a:bodyPr tIns="45720" bIns="0">
            <a:norm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78F1E"/>
              </a:buClr>
              <a:buSzPct val="100000"/>
              <a:buFont typeface="Calibri" pitchFamily="34" charset="0"/>
              <a:buNone/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31775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78F1E"/>
              </a:buClr>
              <a:buSzPct val="100000"/>
              <a:buFont typeface="Calibri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87488" indent="-287338" algn="l" defTabSz="4572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rgbClr val="F78F1E"/>
              </a:buClr>
              <a:buSzPct val="100000"/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60575" indent="-287338" algn="l" defTabSz="4572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rgbClr val="F78F1E"/>
              </a:buClr>
              <a:buSzPct val="10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57450" indent="-287338" algn="l" defTabSz="4572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rgbClr val="F78F1E"/>
              </a:buClr>
              <a:buSzPct val="100000"/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Click here to add Title</a:t>
            </a:r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434248" y="236468"/>
            <a:ext cx="8481152" cy="803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858000" y="641884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3A50C90-E529-4EDF-B49A-603424A08C8E}" type="slidenum">
              <a:rPr lang="en-US" smtClean="0">
                <a:solidFill>
                  <a:srgbClr val="404041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04041">
                  <a:tint val="75000"/>
                </a:srgb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038198"/>
            <a:ext cx="9144000" cy="13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17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</p:sldLayoutIdLst>
  <p:hf hdr="0" ftr="0" dt="0"/>
  <p:txStyles>
    <p:titleStyle>
      <a:lvl1pPr algn="l" defTabSz="457200" rtl="0" eaLnBrk="1" latinLnBrk="0" hangingPunct="1">
        <a:lnSpc>
          <a:spcPct val="7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1963" indent="-461963" algn="l" defTabSz="457200" rtl="0" eaLnBrk="1" latinLnBrk="0" hangingPunct="1">
        <a:spcBef>
          <a:spcPct val="20000"/>
        </a:spcBef>
        <a:buClr>
          <a:schemeClr val="tx2"/>
        </a:buClr>
        <a:buSzPct val="100000"/>
        <a:buFont typeface="Calibri" pitchFamily="34" charset="0"/>
        <a:buChar char="●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139825" indent="-457200" algn="l" defTabSz="4572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SzPct val="100000"/>
        <a:buFont typeface="+mj-lt"/>
        <a:buAutoNum type="arabicPeriod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657350" indent="-457200" algn="l" defTabSz="4572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100000"/>
        <a:buFont typeface="+mj-lt"/>
        <a:buAutoNum type="alphaLcParenR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173287" indent="-400050" algn="l" defTabSz="4572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100000"/>
        <a:buFont typeface="+mj-lt"/>
        <a:buAutoNum type="romanL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455862" indent="-285750" algn="l" defTabSz="4572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39016"/>
            <a:ext cx="9144000" cy="518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748564" y="6332706"/>
            <a:ext cx="2395436" cy="5252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425" y="6389926"/>
            <a:ext cx="1107713" cy="41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9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1398493"/>
            <a:ext cx="9144000" cy="4602257"/>
          </a:xfrm>
        </p:spPr>
        <p:txBody>
          <a:bodyPr numCol="1"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11415" y="541242"/>
            <a:ext cx="914399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	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54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nard MT Condensed" panose="02050806060905020404" pitchFamily="18" charset="0"/>
                <a:ea typeface="+mn-ea"/>
                <a:cs typeface="+mn-cs"/>
              </a:rPr>
              <a:t>   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nard MT Condensed" panose="02050806060905020404" pitchFamily="18" charset="0"/>
                <a:ea typeface="+mn-ea"/>
                <a:cs typeface="+mn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nard MT Condensed" panose="02050806060905020404" pitchFamily="18" charset="0"/>
                <a:ea typeface="+mn-ea"/>
                <a:cs typeface="+mn-cs"/>
              </a:rPr>
              <a:t>Safety Presentation	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rnard MT Condensed" panose="02050806060905020404" pitchFamily="18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5" y="1154571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8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143000"/>
            <a:ext cx="4724400" cy="4724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54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Respirator Cartridges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1398493"/>
            <a:ext cx="9144000" cy="4602257"/>
          </a:xfrm>
        </p:spPr>
        <p:txBody>
          <a:bodyPr numCol="1"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37998"/>
            <a:ext cx="9067800" cy="9233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Respirators – if your cartridges are older than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07/21/2022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please change them out for new ones.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" y="5405735"/>
            <a:ext cx="9067800" cy="9233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Respiradores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si </a:t>
            </a:r>
            <a:r>
              <a:rPr kumimoji="0" lang="es-E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tiene sus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cartuchos </a:t>
            </a:r>
            <a:r>
              <a:rPr kumimoji="0" lang="es-E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antes del  </a:t>
            </a:r>
            <a:r>
              <a:rPr kumimoji="0" lang="es-E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07/21/2022</a:t>
            </a:r>
            <a:r>
              <a:rPr kumimoji="0" lang="es-E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por favor de cambiar los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 </a:t>
            </a:r>
            <a:r>
              <a:rPr kumimoji="0" lang="es-E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unos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nuevos.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552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242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20419"/>
            <a:ext cx="9144000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sz="2100" b="1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1" y="-20419"/>
            <a:ext cx="930861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3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4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-51175"/>
            <a:ext cx="914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Product Review</a:t>
            </a:r>
            <a:endParaRPr lang="en-US" sz="3600" b="1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595156"/>
            <a:ext cx="83820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Bldg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. 2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–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en-US" sz="2000" b="1" u="sng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Diazinon</a:t>
            </a:r>
            <a:r>
              <a:rPr lang="en-US" altLang="en-US" sz="2000" b="1" u="sng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AG 500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Bldg. 5 –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Apogee</a:t>
            </a:r>
            <a:endParaRPr lang="en-US" altLang="en-US" sz="2000" b="1" u="sng" dirty="0" smtClean="0">
              <a:solidFill>
                <a:srgbClr val="000000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Bldg. 6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–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000" b="1" u="sng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Imidan</a:t>
            </a:r>
            <a:endParaRPr lang="en-US" altLang="en-US" sz="2000" b="1" u="sng" dirty="0" smtClean="0">
              <a:solidFill>
                <a:srgbClr val="000000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Bldg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. 7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–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PhD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Ag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Bldg. 8 </a:t>
            </a:r>
            <a:r>
              <a:rPr lang="en-US" alt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–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000" b="1" u="sng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Entrust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0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Bldg</a:t>
            </a:r>
            <a:r>
              <a:rPr lang="en-US" altLang="en-US" sz="20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. 9 – </a:t>
            </a:r>
            <a:r>
              <a:rPr lang="en-US" altLang="en-US" sz="2000" b="1" u="sng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Altacor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Evo</a:t>
            </a:r>
            <a:r>
              <a:rPr lang="en-US" altLang="en-US" sz="2000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000" b="1" u="sng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Altacor</a:t>
            </a:r>
            <a:r>
              <a:rPr lang="en-US" altLang="en-US" sz="2000" b="1" u="sng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2000" b="1" u="sng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Evo</a:t>
            </a:r>
            <a:endParaRPr lang="en-US" altLang="en-US" sz="2000" b="1" u="sng" dirty="0" smtClean="0">
              <a:solidFill>
                <a:srgbClr val="000000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Bldg. 10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–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Alpine</a:t>
            </a:r>
            <a:endParaRPr lang="en-US" altLang="en-US" sz="2000" dirty="0" smtClean="0">
              <a:solidFill>
                <a:srgbClr val="000000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Bldg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. 12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–</a:t>
            </a:r>
            <a:r>
              <a:rPr lang="en-US" altLang="en-US" sz="2000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Vangard</a:t>
            </a:r>
            <a:endParaRPr lang="en-US" altLang="en-US" sz="2000" dirty="0" smtClean="0">
              <a:solidFill>
                <a:srgbClr val="000000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Bldg. 16 –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Tourney/Quash</a:t>
            </a:r>
            <a:endParaRPr lang="en-US" altLang="en-US" sz="2000" dirty="0" smtClean="0">
              <a:solidFill>
                <a:srgbClr val="000000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Bldg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. 17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–</a:t>
            </a:r>
            <a:r>
              <a:rPr lang="en-US" altLang="en-US" sz="2000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Fujimite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 5SC</a:t>
            </a:r>
            <a:r>
              <a:rPr lang="en-US" altLang="en-US" sz="2000" b="1" u="sng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en-US" altLang="en-US" sz="2000" b="1" u="sng" dirty="0" smtClean="0">
              <a:solidFill>
                <a:srgbClr val="000000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Bldg. 23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-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Heritage Action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000" b="1" u="sng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Medalion</a:t>
            </a:r>
            <a:endParaRPr lang="en-US" altLang="en-US" sz="2000" dirty="0" smtClean="0">
              <a:solidFill>
                <a:srgbClr val="000000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Bldg. 24 – </a:t>
            </a:r>
            <a:r>
              <a:rPr lang="en-US" altLang="en-US" sz="2000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Tecto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PreMix</a:t>
            </a:r>
            <a:endParaRPr lang="en-US" altLang="en-US" sz="2000" dirty="0" smtClean="0">
              <a:solidFill>
                <a:srgbClr val="000000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Bldg. 25 – </a:t>
            </a:r>
            <a:r>
              <a:rPr lang="en-US" altLang="en-US" sz="2000" b="1" u="sng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TBD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Halo Orange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–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Yukon WDG</a:t>
            </a: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62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4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8022"/>
            <a:ext cx="9144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Unit </a:t>
            </a:r>
            <a:r>
              <a:rPr lang="en-US" sz="28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2</a:t>
            </a:r>
            <a:endParaRPr lang="en-US" sz="2800" b="1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566" y="541242"/>
            <a:ext cx="4700868" cy="582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2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4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8022"/>
            <a:ext cx="9144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Unit </a:t>
            </a:r>
            <a:r>
              <a:rPr lang="en-US" sz="28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6</a:t>
            </a:r>
            <a:endParaRPr lang="en-US" sz="2800" b="1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890" y="457200"/>
            <a:ext cx="557022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0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4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0380"/>
            <a:ext cx="9144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Unit </a:t>
            </a:r>
            <a:r>
              <a:rPr lang="en-US" sz="28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8</a:t>
            </a:r>
            <a:endParaRPr lang="en-US" sz="2800" b="1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508200"/>
            <a:ext cx="5638800" cy="593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9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4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0380"/>
            <a:ext cx="9144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Unit 9 </a:t>
            </a:r>
            <a:endParaRPr lang="en-US" sz="2800" b="1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465" y="514859"/>
            <a:ext cx="5499069" cy="582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7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4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0380"/>
            <a:ext cx="9144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Unit </a:t>
            </a:r>
            <a:r>
              <a:rPr lang="en-US" sz="28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23</a:t>
            </a:r>
            <a:r>
              <a:rPr lang="en-US" sz="28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  <a:endParaRPr lang="en-US" sz="2800" b="1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536" y="457200"/>
            <a:ext cx="5490928" cy="586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6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242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20419"/>
            <a:ext cx="9144000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1" y="-20419"/>
            <a:ext cx="930861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3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4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8010" y="-85778"/>
            <a:ext cx="600770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ernard MT Condensed" panose="02050806060905020404" pitchFamily="18" charset="0"/>
                <a:cs typeface="Arial" panose="020B0604020202020204" pitchFamily="34" charset="0"/>
              </a:rPr>
              <a:t>Emergency </a:t>
            </a:r>
            <a:r>
              <a:rPr lang="en-US" sz="4000" b="1" dirty="0" smtClean="0">
                <a:solidFill>
                  <a:prstClr val="black"/>
                </a:solidFill>
                <a:latin typeface="Bernard MT Condensed" panose="02050806060905020404" pitchFamily="18" charset="0"/>
                <a:cs typeface="Arial" panose="020B0604020202020204" pitchFamily="34" charset="0"/>
              </a:rPr>
              <a:t>Response</a:t>
            </a:r>
            <a:endParaRPr lang="en-US" sz="4000" b="1" dirty="0">
              <a:solidFill>
                <a:prstClr val="black"/>
              </a:solidFill>
              <a:latin typeface="Bernard MT Condensed" panose="02050806060905020404" pitchFamily="18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1398493"/>
            <a:ext cx="9144000" cy="4602257"/>
          </a:xfrm>
        </p:spPr>
        <p:txBody>
          <a:bodyPr numCol="1"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9786" y="754064"/>
            <a:ext cx="88641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 emergency can occur suddenly and without warning. To help with the dramatic event, there are emergency response plans to keep </a:t>
            </a:r>
            <a:r>
              <a:rPr lang="en-US" sz="2400" dirty="0" err="1"/>
              <a:t>Gowan</a:t>
            </a:r>
            <a:r>
              <a:rPr lang="en-US" sz="2400" dirty="0"/>
              <a:t> Milling personnel safe.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s-ES" sz="2400" dirty="0" smtClean="0"/>
          </a:p>
          <a:p>
            <a:pPr algn="ctr"/>
            <a:endParaRPr lang="es-ES" sz="2400" dirty="0"/>
          </a:p>
          <a:p>
            <a:pPr algn="ctr"/>
            <a:endParaRPr lang="es-ES" sz="2400" dirty="0" smtClean="0"/>
          </a:p>
          <a:p>
            <a:pPr algn="ctr"/>
            <a:r>
              <a:rPr lang="es-ES" sz="2400" dirty="0" smtClean="0"/>
              <a:t>Una </a:t>
            </a:r>
            <a:r>
              <a:rPr lang="es-ES" sz="2400" dirty="0"/>
              <a:t>emergencia puede ocurrir de repente y sin </a:t>
            </a:r>
            <a:r>
              <a:rPr lang="es-ES" sz="2400" dirty="0" smtClean="0"/>
              <a:t>aviso</a:t>
            </a:r>
            <a:r>
              <a:rPr lang="es-ES" sz="2400" dirty="0"/>
              <a:t>. Para ayudar </a:t>
            </a:r>
            <a:r>
              <a:rPr lang="es-ES" sz="2400" dirty="0" smtClean="0"/>
              <a:t>en caso de un accidente </a:t>
            </a:r>
            <a:r>
              <a:rPr lang="es-ES" sz="2400" dirty="0"/>
              <a:t>hay planes de </a:t>
            </a:r>
            <a:r>
              <a:rPr lang="es-ES" sz="2400" dirty="0" smtClean="0"/>
              <a:t>emergencia </a:t>
            </a:r>
            <a:r>
              <a:rPr lang="es-ES" sz="2400" dirty="0"/>
              <a:t>para </a:t>
            </a:r>
            <a:r>
              <a:rPr lang="es-ES" sz="2400" dirty="0" smtClean="0"/>
              <a:t>que mantienen </a:t>
            </a:r>
            <a:r>
              <a:rPr lang="es-ES" sz="2400" dirty="0"/>
              <a:t>el personal de Gowan Milling seguro.</a:t>
            </a:r>
          </a:p>
        </p:txBody>
      </p:sp>
      <p:pic>
        <p:nvPicPr>
          <p:cNvPr id="2054" name="Picture 6" descr="Why Join A Local Community Emergency Response Team 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057400"/>
            <a:ext cx="3766937" cy="282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62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4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-83322"/>
            <a:ext cx="9144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ernard MT Condensed" panose="02050806060905020404" pitchFamily="18" charset="0"/>
                <a:cs typeface="Arial" panose="020B0604020202020204" pitchFamily="34" charset="0"/>
              </a:rPr>
              <a:t>Emergency </a:t>
            </a:r>
            <a:r>
              <a:rPr lang="en-US" sz="4000" b="1" dirty="0" smtClean="0">
                <a:solidFill>
                  <a:prstClr val="black"/>
                </a:solidFill>
                <a:latin typeface="Bernard MT Condensed" panose="02050806060905020404" pitchFamily="18" charset="0"/>
                <a:cs typeface="Arial" panose="020B0604020202020204" pitchFamily="34" charset="0"/>
              </a:rPr>
              <a:t>Response</a:t>
            </a:r>
            <a:endParaRPr lang="en-US" sz="4000" b="1" dirty="0">
              <a:solidFill>
                <a:prstClr val="black"/>
              </a:solidFill>
              <a:latin typeface="Bernard MT Condensed" panose="02050806060905020404" pitchFamily="18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1398493"/>
            <a:ext cx="9144000" cy="4602257"/>
          </a:xfrm>
        </p:spPr>
        <p:txBody>
          <a:bodyPr numCol="1"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57400" y="1280046"/>
            <a:ext cx="5029200" cy="4191000"/>
            <a:chOff x="2895600" y="2278209"/>
            <a:chExt cx="4419600" cy="3718187"/>
          </a:xfrm>
        </p:grpSpPr>
        <p:pic>
          <p:nvPicPr>
            <p:cNvPr id="7" name="Picture 4" descr="screen-shot-2022-02-02-at-3-28-24-pm.png 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3565615"/>
              <a:ext cx="4419600" cy="2430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95600" y="2278209"/>
              <a:ext cx="4419600" cy="1287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144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4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-83322"/>
            <a:ext cx="9144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ernard MT Condensed" panose="02050806060905020404" pitchFamily="18" charset="0"/>
                <a:cs typeface="Arial" panose="020B0604020202020204" pitchFamily="34" charset="0"/>
              </a:rPr>
              <a:t>Emergency Response</a:t>
            </a:r>
            <a:endParaRPr lang="en-US" sz="4000" b="1" dirty="0">
              <a:solidFill>
                <a:prstClr val="black"/>
              </a:solidFill>
              <a:latin typeface="Bernard MT Condensed" panose="02050806060905020404" pitchFamily="18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1398493"/>
            <a:ext cx="9144000" cy="4602257"/>
          </a:xfrm>
        </p:spPr>
        <p:txBody>
          <a:bodyPr numCol="1"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655" y="541421"/>
            <a:ext cx="8686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</a:t>
            </a:r>
            <a:r>
              <a:rPr lang="en-US" sz="2400" b="1" dirty="0" smtClean="0"/>
              <a:t>ey </a:t>
            </a:r>
            <a:r>
              <a:rPr lang="en-US" sz="2400" b="1" dirty="0"/>
              <a:t>factors in Gowan </a:t>
            </a:r>
            <a:r>
              <a:rPr lang="en-US" sz="2400" b="1" dirty="0" smtClean="0"/>
              <a:t>Milling’s </a:t>
            </a:r>
            <a:r>
              <a:rPr lang="en-US" sz="2400" b="1" dirty="0"/>
              <a:t>E</a:t>
            </a:r>
            <a:r>
              <a:rPr lang="en-US" sz="2400" b="1" dirty="0" smtClean="0"/>
              <a:t>mergency </a:t>
            </a:r>
            <a:r>
              <a:rPr lang="en-US" sz="2400" b="1" dirty="0"/>
              <a:t>Response </a:t>
            </a:r>
            <a:r>
              <a:rPr lang="en-US" sz="2400" b="1" dirty="0" smtClean="0"/>
              <a:t>Program</a:t>
            </a:r>
            <a:endParaRPr lang="en-US" sz="2400" b="1" dirty="0"/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Badges</a:t>
            </a:r>
          </a:p>
          <a:p>
            <a:pPr marL="342900" indent="-342900">
              <a:buAutoNum type="arabicParenR"/>
            </a:pPr>
            <a:r>
              <a:rPr lang="en-US" dirty="0"/>
              <a:t>Wind Direction</a:t>
            </a:r>
          </a:p>
          <a:p>
            <a:pPr marL="342900" indent="-342900">
              <a:buAutoNum type="arabicParenR"/>
            </a:pPr>
            <a:r>
              <a:rPr lang="en-US" dirty="0"/>
              <a:t>Meeting Point</a:t>
            </a:r>
          </a:p>
          <a:p>
            <a:pPr marL="342900" indent="-342900">
              <a:buAutoNum type="arabicParenR"/>
            </a:pPr>
            <a:r>
              <a:rPr lang="en-US" dirty="0"/>
              <a:t>Alarm </a:t>
            </a:r>
            <a:r>
              <a:rPr lang="en-US" dirty="0" smtClean="0"/>
              <a:t>Type</a:t>
            </a:r>
          </a:p>
          <a:p>
            <a:pPr marL="342900" indent="-342900">
              <a:buAutoNum type="arabicParenR"/>
            </a:pPr>
            <a:r>
              <a:rPr lang="en-US" dirty="0" smtClean="0"/>
              <a:t>Training/Drills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_</a:t>
            </a:r>
            <a:r>
              <a:rPr lang="es-ES" dirty="0"/>
              <a:t>_________________________________________________________________________</a:t>
            </a:r>
          </a:p>
          <a:p>
            <a:endParaRPr lang="es-ES" dirty="0" smtClean="0"/>
          </a:p>
          <a:p>
            <a:endParaRPr lang="es-ES" dirty="0"/>
          </a:p>
          <a:p>
            <a:r>
              <a:rPr lang="es-ES" sz="2400" b="1" dirty="0" smtClean="0"/>
              <a:t>Factores importantes </a:t>
            </a:r>
            <a:r>
              <a:rPr lang="es-ES" sz="2400" b="1" dirty="0"/>
              <a:t>en el plan de respuesta a emergencias de Gowan </a:t>
            </a:r>
            <a:r>
              <a:rPr lang="es-ES" sz="2400" b="1" dirty="0" smtClean="0"/>
              <a:t>Milling</a:t>
            </a:r>
            <a:endParaRPr lang="es-ES" sz="2400" b="1" dirty="0"/>
          </a:p>
          <a:p>
            <a:endParaRPr lang="es-ES" dirty="0"/>
          </a:p>
          <a:p>
            <a:pPr marL="342900" indent="-342900">
              <a:buAutoNum type="arabicParenR"/>
            </a:pPr>
            <a:r>
              <a:rPr lang="es-ES" dirty="0" smtClean="0"/>
              <a:t>Gafetes</a:t>
            </a:r>
            <a:endParaRPr lang="es-ES" dirty="0"/>
          </a:p>
          <a:p>
            <a:pPr marL="342900" indent="-342900">
              <a:buAutoNum type="arabicParenR"/>
            </a:pPr>
            <a:r>
              <a:rPr lang="es-ES" dirty="0"/>
              <a:t>Dirección del viento</a:t>
            </a:r>
          </a:p>
          <a:p>
            <a:pPr marL="342900" indent="-342900">
              <a:buAutoNum type="arabicParenR"/>
            </a:pPr>
            <a:r>
              <a:rPr lang="es-ES" dirty="0"/>
              <a:t>Puntos de reunión</a:t>
            </a:r>
          </a:p>
          <a:p>
            <a:pPr marL="342900" indent="-342900">
              <a:buAutoNum type="arabicParenR"/>
            </a:pPr>
            <a:r>
              <a:rPr lang="es-ES" dirty="0"/>
              <a:t>Tipo de </a:t>
            </a:r>
            <a:r>
              <a:rPr lang="es-ES" dirty="0" smtClean="0"/>
              <a:t>alarma</a:t>
            </a:r>
          </a:p>
          <a:p>
            <a:pPr marL="342900" indent="-342900">
              <a:buAutoNum type="arabicParenR"/>
            </a:pPr>
            <a:r>
              <a:rPr lang="es-ES" dirty="0" smtClean="0"/>
              <a:t>Entrenamiento/ Practica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327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4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-83322"/>
            <a:ext cx="9144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ernard MT Condensed" panose="02050806060905020404" pitchFamily="18" charset="0"/>
                <a:cs typeface="Arial" panose="020B0604020202020204" pitchFamily="34" charset="0"/>
              </a:rPr>
              <a:t>Emergency Response</a:t>
            </a:r>
            <a:endParaRPr lang="en-US" sz="4000" b="1" dirty="0">
              <a:solidFill>
                <a:prstClr val="black"/>
              </a:solidFill>
              <a:latin typeface="Bernard MT Condensed" panose="02050806060905020404" pitchFamily="18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1398493"/>
            <a:ext cx="9144000" cy="4602257"/>
          </a:xfrm>
        </p:spPr>
        <p:txBody>
          <a:bodyPr numCol="1"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655" y="541421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Why is it so important to use the badge?</a:t>
            </a:r>
          </a:p>
          <a:p>
            <a:endParaRPr lang="en-US" dirty="0"/>
          </a:p>
          <a:p>
            <a:r>
              <a:rPr lang="en-US" dirty="0" err="1"/>
              <a:t>Gowan</a:t>
            </a:r>
            <a:r>
              <a:rPr lang="en-US" dirty="0"/>
              <a:t> Milling has issued company badges to all employees.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These badges are used to enter and exit through the gates.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badges are also used to generate a </a:t>
            </a:r>
            <a:r>
              <a:rPr lang="en-US" dirty="0" smtClean="0"/>
              <a:t>report of who is on site </a:t>
            </a:r>
            <a:r>
              <a:rPr lang="en-US" dirty="0"/>
              <a:t>in </a:t>
            </a:r>
            <a:r>
              <a:rPr lang="en-US" dirty="0" smtClean="0"/>
              <a:t>the event </a:t>
            </a:r>
            <a:r>
              <a:rPr lang="en-US" dirty="0"/>
              <a:t>of an </a:t>
            </a:r>
            <a:r>
              <a:rPr lang="en-US" dirty="0" smtClean="0"/>
              <a:t>emergency.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If you did not use your badge to enter the facility, we will not know if you are on the premises </a:t>
            </a:r>
            <a:r>
              <a:rPr lang="en-US" dirty="0" smtClean="0"/>
              <a:t>if there is </a:t>
            </a:r>
            <a:r>
              <a:rPr lang="en-US" dirty="0"/>
              <a:t>an actual emergency.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your badge does not work at GM – East please coordinate with Veronica to get access</a:t>
            </a:r>
          </a:p>
          <a:p>
            <a:r>
              <a:rPr lang="en-US" dirty="0"/>
              <a:t>_</a:t>
            </a:r>
            <a:r>
              <a:rPr lang="es-ES" dirty="0"/>
              <a:t>_________________________________________________________________________</a:t>
            </a:r>
          </a:p>
          <a:p>
            <a:r>
              <a:rPr lang="es-ES" b="1" dirty="0"/>
              <a:t>Porque es tan importante </a:t>
            </a:r>
            <a:r>
              <a:rPr lang="es-ES" b="1" dirty="0" smtClean="0"/>
              <a:t>usar los gafetes?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Gowan Milling ha </a:t>
            </a:r>
            <a:r>
              <a:rPr lang="es-ES" dirty="0" smtClean="0"/>
              <a:t>proporcionado gafetes </a:t>
            </a:r>
            <a:r>
              <a:rPr lang="es-ES" dirty="0"/>
              <a:t>de la empresa a </a:t>
            </a:r>
            <a:r>
              <a:rPr lang="es-ES" dirty="0" smtClean="0"/>
              <a:t>cada empleado.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Estos gafetes </a:t>
            </a:r>
            <a:r>
              <a:rPr lang="es-ES" dirty="0"/>
              <a:t>se utilizan para entrar y salir a través de </a:t>
            </a:r>
            <a:r>
              <a:rPr lang="es-ES" dirty="0" smtClean="0"/>
              <a:t>las puertas principales.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También </a:t>
            </a:r>
            <a:r>
              <a:rPr lang="es-ES" dirty="0"/>
              <a:t>se utilizan para generar un reporte en caso de una emergencia para saber quién está en la planta.</a:t>
            </a:r>
          </a:p>
          <a:p>
            <a:pPr marL="285750" indent="-285750">
              <a:buFontTx/>
              <a:buChar char="-"/>
            </a:pPr>
            <a:r>
              <a:rPr lang="es-ES" dirty="0"/>
              <a:t>Si usted no usó su </a:t>
            </a:r>
            <a:r>
              <a:rPr lang="es-ES" dirty="0" smtClean="0"/>
              <a:t>Gafete </a:t>
            </a:r>
            <a:r>
              <a:rPr lang="es-ES" dirty="0"/>
              <a:t>para entrar a la </a:t>
            </a:r>
            <a:r>
              <a:rPr lang="es-ES" dirty="0" smtClean="0"/>
              <a:t>planta, </a:t>
            </a:r>
            <a:r>
              <a:rPr lang="es-ES" dirty="0"/>
              <a:t>no sabremos si usted está dentro </a:t>
            </a:r>
            <a:r>
              <a:rPr lang="es-ES" dirty="0" smtClean="0"/>
              <a:t>oh no en caso de una </a:t>
            </a:r>
            <a:r>
              <a:rPr lang="es-ES" dirty="0"/>
              <a:t>emergencia.</a:t>
            </a:r>
          </a:p>
          <a:p>
            <a:pPr marL="285750" indent="-285750">
              <a:buFontTx/>
              <a:buChar char="-"/>
            </a:pPr>
            <a:r>
              <a:rPr lang="es-ES" dirty="0"/>
              <a:t>Si su </a:t>
            </a:r>
            <a:r>
              <a:rPr lang="es-ES" dirty="0" smtClean="0"/>
              <a:t>gafete </a:t>
            </a:r>
            <a:r>
              <a:rPr lang="es-ES" dirty="0"/>
              <a:t>no funciona en GM - East, por favor coordine con Veronica para obtener acceso</a:t>
            </a:r>
          </a:p>
        </p:txBody>
      </p:sp>
    </p:spTree>
    <p:extLst>
      <p:ext uri="{BB962C8B-B14F-4D97-AF65-F5344CB8AC3E}">
        <p14:creationId xmlns:p14="http://schemas.microsoft.com/office/powerpoint/2010/main" val="142703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4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-89521"/>
            <a:ext cx="9144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ernard MT Condensed" panose="02050806060905020404" pitchFamily="18" charset="0"/>
                <a:cs typeface="Arial" panose="020B0604020202020204" pitchFamily="34" charset="0"/>
              </a:rPr>
              <a:t>Emergency Response</a:t>
            </a:r>
            <a:endParaRPr lang="en-US" sz="4000" b="1" dirty="0">
              <a:solidFill>
                <a:prstClr val="black"/>
              </a:solidFill>
              <a:latin typeface="Bernard MT Condensed" panose="02050806060905020404" pitchFamily="18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1398493"/>
            <a:ext cx="9144000" cy="4602257"/>
          </a:xfrm>
        </p:spPr>
        <p:txBody>
          <a:bodyPr numCol="1"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655" y="541421"/>
            <a:ext cx="8686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Wind Direction</a:t>
            </a:r>
          </a:p>
          <a:p>
            <a:r>
              <a:rPr lang="en-US" dirty="0"/>
              <a:t>There are wind socks located within Main Plant, </a:t>
            </a:r>
            <a:r>
              <a:rPr lang="en-US" dirty="0" err="1"/>
              <a:t>Gowan</a:t>
            </a:r>
            <a:r>
              <a:rPr lang="en-US" dirty="0"/>
              <a:t> Milling East, and at Halo Plant. In the event of a unit specific evacuation or plant wide evacuation you should always pay attention to the wind sock direction.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wind sock will be pointing in the direction the wind is going.</a:t>
            </a:r>
          </a:p>
          <a:p>
            <a:pPr marL="285750" indent="-285750">
              <a:buFontTx/>
              <a:buChar char="-"/>
            </a:pPr>
            <a:r>
              <a:rPr lang="en-US" dirty="0"/>
              <a:t>You must go to a meeting location in the opposite location the wind sock is pointing.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wind sock is pointing in the South direction you must travel to the meeting point in the North Location</a:t>
            </a:r>
            <a:r>
              <a:rPr lang="en-US" dirty="0" smtClean="0"/>
              <a:t>.</a:t>
            </a:r>
          </a:p>
          <a:p>
            <a:r>
              <a:rPr lang="en-US" dirty="0"/>
              <a:t> 	</a:t>
            </a:r>
            <a:r>
              <a:rPr lang="en-US" dirty="0" smtClean="0"/>
              <a:t>* Do not walk into the smoke path</a:t>
            </a:r>
          </a:p>
          <a:p>
            <a:r>
              <a:rPr lang="en-US" dirty="0"/>
              <a:t> </a:t>
            </a:r>
            <a:r>
              <a:rPr lang="en-US" dirty="0" smtClean="0"/>
              <a:t>	* Walk to the side and proceed upwind to the designated meeting point and 		await further instructions.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991" y="3957741"/>
            <a:ext cx="3414128" cy="229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2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4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15" y="-82698"/>
            <a:ext cx="9144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ernard MT Condensed" panose="02050806060905020404" pitchFamily="18" charset="0"/>
                <a:cs typeface="Arial" panose="020B0604020202020204" pitchFamily="34" charset="0"/>
              </a:rPr>
              <a:t>Emergency Response</a:t>
            </a:r>
            <a:endParaRPr lang="en-US" sz="4000" b="1" dirty="0">
              <a:solidFill>
                <a:prstClr val="black"/>
              </a:solidFill>
              <a:latin typeface="Bernard MT Condensed" panose="02050806060905020404" pitchFamily="18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1398493"/>
            <a:ext cx="9144000" cy="4602257"/>
          </a:xfrm>
        </p:spPr>
        <p:txBody>
          <a:bodyPr numCol="1"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655" y="541421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Hay </a:t>
            </a:r>
            <a:r>
              <a:rPr lang="es-ES" dirty="0"/>
              <a:t>calcetines de viento ubicados en la planta principal, Gowan Milling East, y en la planta de Halo. En el caso de una evacuación específica de la unidad o de la evacuación de la planta debe saber siempre la dirección del </a:t>
            </a:r>
            <a:r>
              <a:rPr lang="es-ES" dirty="0" smtClean="0"/>
              <a:t>calcetín de viento.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El calcetín de viento estará apuntando en la dirección que el viento va.</a:t>
            </a:r>
          </a:p>
          <a:p>
            <a:pPr marL="285750" indent="-285750">
              <a:buFontTx/>
              <a:buChar char="-"/>
            </a:pPr>
            <a:r>
              <a:rPr lang="es-ES" dirty="0"/>
              <a:t>Usted debe ir a la ubicación de la reunión en </a:t>
            </a:r>
            <a:r>
              <a:rPr lang="es-ES" dirty="0" smtClean="0"/>
              <a:t>el área opuesta </a:t>
            </a:r>
            <a:r>
              <a:rPr lang="es-ES" dirty="0"/>
              <a:t>a donde apunta </a:t>
            </a:r>
            <a:r>
              <a:rPr lang="es-ES" dirty="0" smtClean="0"/>
              <a:t>el calcetín </a:t>
            </a:r>
            <a:r>
              <a:rPr lang="es-ES" dirty="0"/>
              <a:t>de viento .</a:t>
            </a:r>
          </a:p>
          <a:p>
            <a:pPr marL="285750" indent="-285750">
              <a:buFontTx/>
              <a:buChar char="-"/>
            </a:pPr>
            <a:r>
              <a:rPr lang="es-ES" dirty="0"/>
              <a:t>Si el calcetín de viento apunta en la dirección Sur, debe viajar al punto de encuentro en la Ubicación Norte.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991" y="3688470"/>
            <a:ext cx="3414128" cy="229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2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06780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591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591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591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591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591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591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591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591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591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91175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NOTICE</a:t>
            </a:r>
            <a:endParaRPr kumimoji="0" lang="en-US" altLang="en-US" sz="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91175" algn="l"/>
              </a:tabLst>
              <a:defRPr/>
            </a:pPr>
            <a:r>
              <a:rPr kumimoji="0" lang="en-US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Just to a reminder, you are not to take any uniform home. Please make sure you are returning your uniform at the end of every shift,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91175" algn="l"/>
              </a:tabLst>
              <a:defRPr/>
            </a:pPr>
            <a:r>
              <a:rPr kumimoji="0" lang="en-US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you.</a:t>
            </a:r>
            <a:endParaRPr kumimoji="0" lang="en-US" altLang="en-US" sz="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5181600"/>
            <a:ext cx="914400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AVISO</a:t>
            </a:r>
            <a:endParaRPr kumimoji="0" lang="en-US" altLang="en-US" sz="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Nomas</a:t>
            </a:r>
            <a:r>
              <a:rPr kumimoji="0" lang="en-US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para </a:t>
            </a:r>
            <a:r>
              <a:rPr kumimoji="0" lang="en-US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avisarle</a:t>
            </a:r>
            <a:r>
              <a:rPr kumimoji="0" lang="en-US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que </a:t>
            </a:r>
            <a:r>
              <a:rPr kumimoji="0" lang="en-US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ningun</a:t>
            </a:r>
            <a:r>
              <a:rPr kumimoji="0" lang="en-US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uniforme</a:t>
            </a:r>
            <a:r>
              <a:rPr kumimoji="0" lang="en-US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kumimoji="0" lang="en-US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debe</a:t>
            </a:r>
            <a:r>
              <a:rPr kumimoji="0" lang="en-US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llevar</a:t>
            </a:r>
            <a:r>
              <a:rPr kumimoji="0" lang="en-US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casa. </a:t>
            </a:r>
            <a:r>
              <a:rPr kumimoji="0" lang="en-US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Por</a:t>
            </a:r>
            <a:r>
              <a:rPr kumimoji="0" lang="en-US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favor de </a:t>
            </a:r>
            <a:r>
              <a:rPr kumimoji="0" lang="en-US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entregar</a:t>
            </a:r>
            <a:r>
              <a:rPr kumimoji="0" lang="en-US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sus</a:t>
            </a:r>
            <a:r>
              <a:rPr kumimoji="0" lang="en-US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uniformes</a:t>
            </a:r>
            <a:r>
              <a:rPr kumimoji="0" lang="en-US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 final de </a:t>
            </a:r>
            <a:r>
              <a:rPr kumimoji="0" lang="en-US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cada</a:t>
            </a:r>
            <a:r>
              <a:rPr kumimoji="0" lang="en-US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turno</a:t>
            </a:r>
            <a:r>
              <a:rPr kumimoji="0" lang="en-US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gracias.</a:t>
            </a:r>
            <a:endParaRPr kumimoji="0" lang="es-MX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026" name="Picture 2" descr="Work Uniforms PNG &amp; Download Transparent Work Uniforms PNG Images for Free  - Nice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650" y="1524000"/>
            <a:ext cx="2386150" cy="345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-76200"/>
            <a:ext cx="9067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591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591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591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591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591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591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591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591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591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91175" algn="l"/>
              </a:tabLst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NOTICE</a:t>
            </a:r>
            <a:endParaRPr kumimoji="0" lang="en-US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38100" y="5791200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AVISO</a:t>
            </a:r>
            <a:endParaRPr kumimoji="0" lang="en-US" altLang="en-US" sz="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24" y="213221"/>
            <a:ext cx="6854952" cy="568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3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gnosante">
  <a:themeElements>
    <a:clrScheme name="Cognosante Brand">
      <a:dk1>
        <a:sysClr val="windowText" lastClr="000000"/>
      </a:dk1>
      <a:lt1>
        <a:sysClr val="window" lastClr="FFFFFF"/>
      </a:lt1>
      <a:dk2>
        <a:srgbClr val="47484A"/>
      </a:dk2>
      <a:lt2>
        <a:srgbClr val="EAEAEA"/>
      </a:lt2>
      <a:accent1>
        <a:srgbClr val="F89000"/>
      </a:accent1>
      <a:accent2>
        <a:srgbClr val="18A39E"/>
      </a:accent2>
      <a:accent3>
        <a:srgbClr val="9A2C00"/>
      </a:accent3>
      <a:accent4>
        <a:srgbClr val="60B5CE"/>
      </a:accent4>
      <a:accent5>
        <a:srgbClr val="E8DD26"/>
      </a:accent5>
      <a:accent6>
        <a:srgbClr val="7AE8A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"/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Cognosante Orange, Black, White Pallet">
      <a:dk1>
        <a:srgbClr val="404041"/>
      </a:dk1>
      <a:lt1>
        <a:srgbClr val="FFFFFF"/>
      </a:lt1>
      <a:dk2>
        <a:srgbClr val="2F2F2F"/>
      </a:dk2>
      <a:lt2>
        <a:srgbClr val="FABB77"/>
      </a:lt2>
      <a:accent1>
        <a:srgbClr val="F78E1E"/>
      </a:accent1>
      <a:accent2>
        <a:srgbClr val="FABB77"/>
      </a:accent2>
      <a:accent3>
        <a:srgbClr val="FBD1A4"/>
      </a:accent3>
      <a:accent4>
        <a:srgbClr val="2F2F2F"/>
      </a:accent4>
      <a:accent5>
        <a:srgbClr val="8B8B8B"/>
      </a:accent5>
      <a:accent6>
        <a:srgbClr val="B2B2B2"/>
      </a:accent6>
      <a:hlink>
        <a:srgbClr val="8B8B8B"/>
      </a:hlink>
      <a:folHlink>
        <a:srgbClr val="B2B2B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rtlCol="0">
        <a:normAutofit/>
      </a:bodyPr>
      <a:lstStyle>
        <a:defPPr>
          <a:buClr>
            <a:srgbClr val="F78F1E"/>
          </a:buClr>
          <a:buSzPct val="150000"/>
          <a:defRPr sz="3200" dirty="0" smtClean="0">
            <a:latin typeface="Calibri"/>
            <a:cs typeface="Calibri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osante Template 2015" id="{812E159F-B3B1-4EC7-8483-0BF06333B7A3}" vid="{64C760F7-D475-4334-AFC7-BABA5D416C04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23615</TotalTime>
  <Words>764</Words>
  <Application>Microsoft Office PowerPoint</Application>
  <PresentationFormat>On-screen Show (4:3)</PresentationFormat>
  <Paragraphs>137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ＭＳ Ｐゴシック</vt:lpstr>
      <vt:lpstr>Arial</vt:lpstr>
      <vt:lpstr>Arial Black</vt:lpstr>
      <vt:lpstr>Bernard MT Condensed</vt:lpstr>
      <vt:lpstr>Calibri</vt:lpstr>
      <vt:lpstr>Calibri Light</vt:lpstr>
      <vt:lpstr>Cooper Black</vt:lpstr>
      <vt:lpstr>Garamond</vt:lpstr>
      <vt:lpstr>Times New Roman</vt:lpstr>
      <vt:lpstr>Wingdings</vt:lpstr>
      <vt:lpstr>Custom Design</vt:lpstr>
      <vt:lpstr>Cognosante</vt:lpstr>
      <vt:lpstr>1_Custom Design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 Carey</dc:creator>
  <cp:lastModifiedBy>Dariela Andrade</cp:lastModifiedBy>
  <cp:revision>1136</cp:revision>
  <cp:lastPrinted>2021-11-17T16:22:29Z</cp:lastPrinted>
  <dcterms:created xsi:type="dcterms:W3CDTF">2012-10-17T18:51:50Z</dcterms:created>
  <dcterms:modified xsi:type="dcterms:W3CDTF">2022-11-16T16:12:25Z</dcterms:modified>
</cp:coreProperties>
</file>