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helping those on a budget, this website serves as project to better understand single sourcing.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</dc:title>
  <dc:creator/>
  <cp:keywords/>
  <dcterms:created xsi:type="dcterms:W3CDTF">2023-10-07T22:38:27Z</dcterms:created>
  <dcterms:modified xsi:type="dcterms:W3CDTF">2023-10-07T22:38:27Z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