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699-3CFA-4FFF-AB03-0343DEC91FA5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75D-7CBE-4986-9BF7-73F08147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699-3CFA-4FFF-AB03-0343DEC91FA5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75D-7CBE-4986-9BF7-73F08147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699-3CFA-4FFF-AB03-0343DEC91FA5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75D-7CBE-4986-9BF7-73F08147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699-3CFA-4FFF-AB03-0343DEC91FA5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75D-7CBE-4986-9BF7-73F08147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699-3CFA-4FFF-AB03-0343DEC91FA5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75D-7CBE-4986-9BF7-73F08147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699-3CFA-4FFF-AB03-0343DEC91FA5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75D-7CBE-4986-9BF7-73F08147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699-3CFA-4FFF-AB03-0343DEC91FA5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75D-7CBE-4986-9BF7-73F08147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699-3CFA-4FFF-AB03-0343DEC91FA5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75D-7CBE-4986-9BF7-73F08147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699-3CFA-4FFF-AB03-0343DEC91FA5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75D-7CBE-4986-9BF7-73F08147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699-3CFA-4FFF-AB03-0343DEC91FA5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75D-7CBE-4986-9BF7-73F08147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699-3CFA-4FFF-AB03-0343DEC91FA5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75D-7CBE-4986-9BF7-73F08147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699-3CFA-4FFF-AB03-0343DEC91FA5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D75D-7CBE-4986-9BF7-73F081473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ESB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RSA</a:t>
            </a:r>
            <a:r>
              <a:rPr lang="en-US" dirty="0" smtClean="0"/>
              <a:t> Flow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288" y="1292054"/>
            <a:ext cx="5548312" cy="518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eBank</a:t>
            </a:r>
            <a:r>
              <a:rPr lang="en-US" dirty="0" smtClean="0"/>
              <a:t> </a:t>
            </a:r>
            <a:r>
              <a:rPr lang="en-US" dirty="0" err="1" smtClean="0"/>
              <a:t>BEC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62" y="1509713"/>
            <a:ext cx="6167438" cy="486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1824513"/>
            <a:ext cx="8915399" cy="43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 </a:t>
            </a:r>
            <a:r>
              <a:rPr lang="en-US" dirty="0" err="1" smtClean="0"/>
              <a:t>GW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791450" cy="31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Trân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cám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ESB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23970"/>
            <a:ext cx="9144000" cy="563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ESB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1295400"/>
            <a:ext cx="649926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24000"/>
            <a:ext cx="472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2757" y="1371600"/>
            <a:ext cx="6342043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(Design Pattern)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20332"/>
            <a:ext cx="8839200" cy="359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MainFlow</a:t>
            </a:r>
            <a:endParaRPr 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0"/>
            <a:ext cx="426810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286000"/>
            <a:ext cx="470889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CoreFlow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052" y="2128837"/>
            <a:ext cx="7083948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web service flow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553200" cy="514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</Words>
  <Application>Microsoft Office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Kiến trúc và thiết kế ESB</vt:lpstr>
      <vt:lpstr>Trước khi có ESB</vt:lpstr>
      <vt:lpstr>Sau khi có ESB</vt:lpstr>
      <vt:lpstr>Mô hình cài đặt</vt:lpstr>
      <vt:lpstr>Tương lai</vt:lpstr>
      <vt:lpstr>Mẫu thiết kế (Design Pattern)</vt:lpstr>
      <vt:lpstr>MainFlow</vt:lpstr>
      <vt:lpstr>CoreFlow</vt:lpstr>
      <vt:lpstr>Các web service flow</vt:lpstr>
      <vt:lpstr>RSA Flow</vt:lpstr>
      <vt:lpstr>eBank BEC</vt:lpstr>
      <vt:lpstr>Ví dụ 1 luồng đầy đủ</vt:lpstr>
      <vt:lpstr>Tax GW</vt:lpstr>
      <vt:lpstr>Trân trọng cám ơn!</vt:lpstr>
    </vt:vector>
  </TitlesOfParts>
  <Company>Seatech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trúc và thiết kế ESB</dc:title>
  <dc:creator>Ngo Xuan Phong</dc:creator>
  <cp:lastModifiedBy>xoaixanh</cp:lastModifiedBy>
  <cp:revision>20</cp:revision>
  <dcterms:created xsi:type="dcterms:W3CDTF">2013-03-21T01:02:21Z</dcterms:created>
  <dcterms:modified xsi:type="dcterms:W3CDTF">2014-02-25T16:51:11Z</dcterms:modified>
</cp:coreProperties>
</file>