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高通私有代码编译及打包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82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/>
          <a:lstStyle/>
          <a:p>
            <a:r>
              <a:rPr lang="en-US" altLang="zh-CN" sz="1800" dirty="0" smtClean="0"/>
              <a:t>DUT </a:t>
            </a:r>
            <a:r>
              <a:rPr lang="zh-CN" altLang="en-US" sz="1800" dirty="0" smtClean="0"/>
              <a:t>进入</a:t>
            </a:r>
            <a:r>
              <a:rPr lang="en-US" altLang="zh-CN" sz="1800" dirty="0" smtClean="0"/>
              <a:t>QFIL</a:t>
            </a:r>
            <a:r>
              <a:rPr lang="zh-CN" altLang="en-US" sz="1800" dirty="0"/>
              <a:t>烧</a:t>
            </a:r>
            <a:r>
              <a:rPr lang="zh-CN" altLang="en-US" sz="1800" dirty="0" smtClean="0"/>
              <a:t>录模式</a:t>
            </a:r>
            <a:endParaRPr lang="en-US" altLang="zh-CN" sz="1800" dirty="0" smtClean="0"/>
          </a:p>
          <a:p>
            <a:r>
              <a:rPr lang="en-US" altLang="zh-CN" sz="1800" dirty="0" smtClean="0"/>
              <a:t>QFIL </a:t>
            </a:r>
            <a:r>
              <a:rPr lang="zh-CN" altLang="en-US" sz="1800" dirty="0" smtClean="0"/>
              <a:t>设置</a:t>
            </a:r>
            <a:endParaRPr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800" dirty="0"/>
              <a:t>1. Configuration, click Provision -&gt;OK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</a:t>
            </a:r>
            <a:r>
              <a:rPr lang="en-US" altLang="zh-CN" sz="1800" dirty="0" smtClean="0"/>
              <a:t>2</a:t>
            </a:r>
            <a:r>
              <a:rPr lang="en-US" altLang="zh-CN" sz="1800" dirty="0"/>
              <a:t>. Select Build, Browser:   /common/</a:t>
            </a:r>
            <a:r>
              <a:rPr lang="en-US" altLang="zh-CN" sz="1800" dirty="0" err="1"/>
              <a:t>config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ufs</a:t>
            </a:r>
            <a:r>
              <a:rPr lang="en-US" altLang="zh-CN" sz="1800" dirty="0"/>
              <a:t>/provision/provision_toshiba.xml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3. Select Programmer: 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boot_images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QcomPkg</a:t>
            </a:r>
            <a:r>
              <a:rPr lang="en-US" altLang="zh-CN" sz="1600" dirty="0" smtClean="0"/>
              <a:t>/Msm8998Pkg/Bin/8998/LA/RELEASE/prog_ufs_firehose_8998_ddr.elf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4. Click Provision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5. USB Download </a:t>
            </a:r>
            <a:r>
              <a:rPr lang="zh-CN" altLang="en-US" sz="1600" dirty="0" smtClean="0"/>
              <a:t>短接，重新进入 </a:t>
            </a:r>
            <a:r>
              <a:rPr lang="en-US" altLang="zh-CN" sz="1600" dirty="0" smtClean="0"/>
              <a:t>QFIL </a:t>
            </a:r>
            <a:r>
              <a:rPr lang="zh-CN" altLang="en-US" sz="1600" dirty="0" smtClean="0"/>
              <a:t>烧录模式</a:t>
            </a:r>
            <a:endParaRPr lang="zh-CN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068960"/>
            <a:ext cx="367681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烧录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DUT</a:t>
            </a:r>
            <a:r>
              <a:rPr lang="zh-CN" altLang="en-US" sz="1800" dirty="0"/>
              <a:t>处于</a:t>
            </a:r>
            <a:r>
              <a:rPr lang="en-US" altLang="zh-CN" sz="1800" dirty="0"/>
              <a:t>QFIL</a:t>
            </a:r>
            <a:r>
              <a:rPr lang="zh-CN" altLang="en-US" sz="1800" dirty="0" smtClean="0"/>
              <a:t>烧录模式</a:t>
            </a:r>
            <a:endParaRPr lang="en-US" altLang="zh-CN" sz="1800" dirty="0" smtClean="0"/>
          </a:p>
          <a:p>
            <a:r>
              <a:rPr lang="en-US" altLang="zh-CN" sz="1800" dirty="0" smtClean="0"/>
              <a:t>QFIL </a:t>
            </a:r>
            <a:r>
              <a:rPr lang="zh-CN" altLang="en-US" sz="1800" dirty="0" smtClean="0"/>
              <a:t>设置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1. Configuration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Device Type-&gt;UFS, Reset/Erase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2. Build Type -&gt; Meta Build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3.  Select Build:        /contents.xml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4. Download Content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140968"/>
            <a:ext cx="209166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11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EVT 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/>
          <a:lstStyle/>
          <a:p>
            <a:r>
              <a:rPr lang="en-US" altLang="zh-CN" sz="2400" dirty="0" smtClean="0"/>
              <a:t>Sensor GPIO</a:t>
            </a:r>
          </a:p>
          <a:p>
            <a:pPr marL="0" indent="0">
              <a:buNone/>
            </a:pPr>
            <a:r>
              <a:rPr lang="en-US" altLang="zh-CN" sz="1800" dirty="0"/>
              <a:t>/vendor/</a:t>
            </a:r>
            <a:r>
              <a:rPr lang="en-US" altLang="zh-CN" sz="1800" dirty="0" err="1"/>
              <a:t>qcom</a:t>
            </a:r>
            <a:r>
              <a:rPr lang="en-US" altLang="zh-CN" sz="1800" dirty="0"/>
              <a:t>/proprietary/sensors/</a:t>
            </a:r>
            <a:r>
              <a:rPr lang="en-US" altLang="zh-CN" sz="1800" dirty="0" err="1"/>
              <a:t>dsps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reg_defaults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sensor_def_qcomdev.conf</a:t>
            </a:r>
            <a:endParaRPr lang="en-US" altLang="zh-CN" sz="1800" dirty="0" smtClean="0"/>
          </a:p>
          <a:p>
            <a:r>
              <a:rPr lang="en-US" altLang="zh-CN" sz="2400" dirty="0" smtClean="0"/>
              <a:t>Camera</a:t>
            </a:r>
          </a:p>
          <a:p>
            <a:pPr marL="0" indent="0">
              <a:buNone/>
            </a:pPr>
            <a:r>
              <a:rPr lang="en-US" altLang="zh-CN" sz="1800" dirty="0" smtClean="0"/>
              <a:t>/kernel/msm-4.4/arch/arm64/boot/</a:t>
            </a:r>
            <a:r>
              <a:rPr lang="en-US" altLang="zh-CN" sz="1800" dirty="0" err="1" smtClean="0"/>
              <a:t>dts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qcom</a:t>
            </a:r>
            <a:r>
              <a:rPr lang="en-US" altLang="zh-CN" sz="1800" dirty="0" smtClean="0"/>
              <a:t>/msm8998-camera-sensor-cdp.dtsi</a:t>
            </a:r>
          </a:p>
          <a:p>
            <a:r>
              <a:rPr lang="en-US" altLang="zh-CN" sz="2400" dirty="0" err="1"/>
              <a:t>Fastmmi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读取默认</a:t>
            </a:r>
            <a:r>
              <a:rPr lang="en-US" altLang="zh-CN" sz="1800" dirty="0" smtClean="0"/>
              <a:t>WIFI MAC</a:t>
            </a:r>
            <a:r>
              <a:rPr lang="zh-CN" altLang="en-US" sz="1800" dirty="0" smtClean="0"/>
              <a:t>地址   </a:t>
            </a:r>
            <a:r>
              <a:rPr lang="en-US" altLang="zh-CN" sz="1800" dirty="0" smtClean="0"/>
              <a:t>2.</a:t>
            </a:r>
            <a:r>
              <a:rPr lang="zh-CN" altLang="en-US" sz="1800" dirty="0" smtClean="0"/>
              <a:t>读取默认</a:t>
            </a:r>
            <a:r>
              <a:rPr lang="en-US" altLang="zh-CN" sz="1800" dirty="0" smtClean="0"/>
              <a:t>SN   3.</a:t>
            </a:r>
            <a:r>
              <a:rPr lang="zh-CN" altLang="en-US" sz="1800" dirty="0" smtClean="0"/>
              <a:t>默认不支持充电，需要</a:t>
            </a:r>
            <a:r>
              <a:rPr lang="en-US" altLang="zh-CN" sz="1800" dirty="0" smtClean="0"/>
              <a:t>AP Utility</a:t>
            </a:r>
          </a:p>
          <a:p>
            <a:r>
              <a:rPr lang="en-US" altLang="zh-CN" sz="2400" dirty="0"/>
              <a:t>FFBM</a:t>
            </a:r>
            <a:r>
              <a:rPr lang="zh-CN" altLang="en-US" sz="2400" dirty="0" smtClean="0"/>
              <a:t>关机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smtClean="0"/>
              <a:t>vendor/</a:t>
            </a:r>
            <a:r>
              <a:rPr lang="en-US" altLang="zh-CN" sz="1800" dirty="0" err="1" smtClean="0"/>
              <a:t>qcom</a:t>
            </a:r>
            <a:r>
              <a:rPr lang="en-US" altLang="zh-CN" sz="1800" dirty="0" smtClean="0"/>
              <a:t>/proprietary/</a:t>
            </a:r>
            <a:r>
              <a:rPr lang="en-US" altLang="zh-CN" sz="1800" dirty="0" err="1" smtClean="0"/>
              <a:t>fastmmi</a:t>
            </a:r>
            <a:r>
              <a:rPr lang="en-US" altLang="zh-CN" sz="1800" dirty="0" smtClean="0"/>
              <a:t>/mmi/input.cpp</a:t>
            </a:r>
          </a:p>
          <a:p>
            <a:r>
              <a:rPr lang="en-US" altLang="zh-CN" sz="2400" dirty="0"/>
              <a:t>Sensor </a:t>
            </a:r>
            <a:r>
              <a:rPr lang="en-US" altLang="zh-CN" sz="2400" dirty="0" smtClean="0"/>
              <a:t>rollback (private code)</a:t>
            </a:r>
          </a:p>
          <a:p>
            <a:pPr marL="0" indent="0">
              <a:buNone/>
            </a:pPr>
            <a:r>
              <a:rPr lang="en-US" altLang="zh-CN" sz="1400" dirty="0" err="1" smtClean="0"/>
              <a:t>boot_images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QcomPkg</a:t>
            </a:r>
            <a:r>
              <a:rPr lang="en-US" altLang="zh-CN" sz="1400" dirty="0" smtClean="0"/>
              <a:t>/Library/</a:t>
            </a:r>
            <a:r>
              <a:rPr lang="en-US" altLang="zh-CN" sz="1400" dirty="0" err="1" smtClean="0"/>
              <a:t>PmicLib</a:t>
            </a:r>
            <a:r>
              <a:rPr lang="en-US" altLang="zh-CN" sz="1400" dirty="0" smtClean="0"/>
              <a:t>/target/msm8998_pm8998_pmi8998/system/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pm_sbl_boot_oem.c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/>
              <a:t>r</a:t>
            </a:r>
            <a:r>
              <a:rPr lang="en-US" altLang="zh-CN" sz="1400" dirty="0" err="1" smtClean="0"/>
              <a:t>pm_proc</a:t>
            </a:r>
            <a:r>
              <a:rPr lang="en-US" altLang="zh-CN" sz="1400" dirty="0" smtClean="0"/>
              <a:t>/core/</a:t>
            </a:r>
            <a:r>
              <a:rPr lang="en-US" altLang="zh-CN" sz="1400" dirty="0" err="1" smtClean="0"/>
              <a:t>pmic</a:t>
            </a:r>
            <a:r>
              <a:rPr lang="en-US" altLang="zh-CN" sz="1400" dirty="0" smtClean="0"/>
              <a:t>/pm/</a:t>
            </a:r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/msm8998/</a:t>
            </a:r>
            <a:r>
              <a:rPr lang="en-US" altLang="zh-CN" sz="1400" dirty="0" err="1" smtClean="0"/>
              <a:t>pm_config_target.c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934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IMU Calibration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13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[Sensor] modify </a:t>
            </a:r>
            <a:r>
              <a:rPr lang="en-US" altLang="zh-CN" sz="2400" dirty="0" err="1"/>
              <a:t>acc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calibrate </a:t>
            </a:r>
            <a:r>
              <a:rPr lang="en-US" altLang="zh-CN" sz="2400" dirty="0"/>
              <a:t>and Y axis data &gt; </a:t>
            </a:r>
            <a:r>
              <a:rPr lang="en-US" altLang="zh-CN" sz="2400" dirty="0" smtClean="0"/>
              <a:t>0.1</a:t>
            </a:r>
          </a:p>
          <a:p>
            <a:pPr marL="0" indent="0">
              <a:buNone/>
            </a:pPr>
            <a:r>
              <a:rPr lang="en-US" altLang="zh-CN" sz="1400" dirty="0" smtClean="0"/>
              <a:t>vendor/</a:t>
            </a:r>
            <a:r>
              <a:rPr lang="en-US" altLang="zh-CN" sz="1400" dirty="0" err="1" smtClean="0"/>
              <a:t>qcom</a:t>
            </a:r>
            <a:r>
              <a:rPr lang="en-US" altLang="zh-CN" sz="1400" dirty="0" smtClean="0"/>
              <a:t>/proprietary/sensors/</a:t>
            </a:r>
            <a:r>
              <a:rPr lang="en-US" altLang="zh-CN" sz="1400" dirty="0" err="1" smtClean="0"/>
              <a:t>dsps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reg_defaults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sensor_def_qcomdev.conf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2400" dirty="0"/>
              <a:t>vendor sensor gyro </a:t>
            </a:r>
            <a:r>
              <a:rPr lang="en-US" altLang="zh-CN" sz="2400" dirty="0" smtClean="0"/>
              <a:t>calibrate </a:t>
            </a:r>
            <a:r>
              <a:rPr lang="en-US" altLang="zh-CN" sz="1200" dirty="0" smtClean="0"/>
              <a:t>commit:</a:t>
            </a:r>
            <a:r>
              <a:rPr lang="en-US" altLang="zh-CN" sz="1200" dirty="0" smtClean="0">
                <a:latin typeface="Arial"/>
              </a:rPr>
              <a:t>9cdb25f3b5e08500166790ecb42d8f3e15506cfc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400" dirty="0" smtClean="0"/>
              <a:t>vendor/</a:t>
            </a:r>
            <a:r>
              <a:rPr lang="en-US" altLang="zh-CN" sz="1400" dirty="0" err="1" smtClean="0"/>
              <a:t>qcom</a:t>
            </a:r>
            <a:r>
              <a:rPr lang="en-US" altLang="zh-CN" sz="1400" dirty="0" smtClean="0"/>
              <a:t>/proprietary/sensors/</a:t>
            </a:r>
            <a:r>
              <a:rPr lang="en-US" altLang="zh-CN" sz="1400" dirty="0" err="1" smtClean="0"/>
              <a:t>dsps</a:t>
            </a:r>
            <a:r>
              <a:rPr lang="en-US" altLang="zh-CN" sz="1400" dirty="0" smtClean="0"/>
              <a:t>/test/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/sns_cm_test.cpp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0575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91866"/>
            <a:ext cx="2800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21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Boot Loaders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4562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cd 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boot_images</a:t>
            </a:r>
            <a:r>
              <a:rPr lang="en-US" altLang="zh-CN" sz="1800" b="1" dirty="0" smtClean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/</a:t>
            </a:r>
            <a:r>
              <a:rPr lang="en-US" altLang="zh-CN" sz="1800" b="1" dirty="0" err="1" smtClean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QcomPkg</a:t>
            </a:r>
            <a:r>
              <a:rPr lang="en-US" altLang="zh-CN" sz="1800" b="1" dirty="0" smtClean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/Msm8998Pkg</a:t>
            </a:r>
          </a:p>
          <a:p>
            <a:pPr>
              <a:spcBef>
                <a:spcPts val="0"/>
              </a:spcBef>
            </a:pPr>
            <a:r>
              <a:rPr lang="en-US" altLang="zh-CN" sz="2400" dirty="0" smtClean="0"/>
              <a:t>Build </a:t>
            </a:r>
            <a:r>
              <a:rPr lang="en-US" altLang="zh-CN" sz="2400" dirty="0"/>
              <a:t>images –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600" dirty="0" smtClean="0"/>
              <a:t>python </a:t>
            </a:r>
            <a:r>
              <a:rPr lang="en-US" altLang="zh-CN" sz="1600" dirty="0"/>
              <a:t>../buildit.py --variant LA -r RELEASE -</a:t>
            </a:r>
            <a:r>
              <a:rPr lang="en-US" altLang="zh-CN" sz="1600" dirty="0" smtClean="0"/>
              <a:t>t Msm8998Pkg,QcomToolsPkg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Clean the Build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python </a:t>
            </a:r>
            <a:r>
              <a:rPr lang="en-US" altLang="zh-CN" sz="1600" dirty="0"/>
              <a:t>../buildit.py --variant LA -r RELEASE -t Msm8998Pkg,QcomToolsPkg </a:t>
            </a:r>
            <a:r>
              <a:rPr lang="en-US" altLang="zh-CN" sz="1600" dirty="0" smtClean="0"/>
              <a:t>--</a:t>
            </a:r>
            <a:r>
              <a:rPr lang="en-US" altLang="zh-CN" sz="1600" dirty="0" err="1"/>
              <a:t>build_flags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cleanall</a:t>
            </a: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98760"/>
            <a:ext cx="4391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31" y="4149080"/>
            <a:ext cx="42100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b="1" dirty="0"/>
              <a:t>MPSS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cd </a:t>
            </a:r>
            <a:r>
              <a:rPr lang="en-US" altLang="zh-CN" sz="2000" dirty="0" err="1" smtClean="0"/>
              <a:t>modem_proc</a:t>
            </a:r>
            <a:r>
              <a:rPr lang="en-US" altLang="zh-CN" sz="2000" dirty="0" smtClean="0"/>
              <a:t>/build/</a:t>
            </a:r>
            <a:r>
              <a:rPr lang="en-US" altLang="zh-CN" sz="2000" dirty="0" err="1" smtClean="0"/>
              <a:t>ms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source </a:t>
            </a:r>
            <a:r>
              <a:rPr lang="en-US" altLang="zh-CN" sz="2000" dirty="0" smtClean="0"/>
              <a:t>setenv.py</a:t>
            </a:r>
            <a:endParaRPr lang="en-US" altLang="zh-CN" sz="2000" dirty="0"/>
          </a:p>
          <a:p>
            <a:r>
              <a:rPr lang="en-US" altLang="zh-CN" sz="2000" dirty="0"/>
              <a:t>Build images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./</a:t>
            </a:r>
            <a:r>
              <a:rPr lang="en-US" altLang="zh-CN" sz="2000" dirty="0"/>
              <a:t>build_variant.py </a:t>
            </a:r>
            <a:r>
              <a:rPr lang="en-US" altLang="zh-CN" sz="2000" dirty="0" smtClean="0"/>
              <a:t>8998.gennm.prod </a:t>
            </a:r>
            <a:r>
              <a:rPr lang="en-US" altLang="zh-CN" sz="2000" dirty="0" err="1"/>
              <a:t>bparams</a:t>
            </a:r>
            <a:r>
              <a:rPr lang="en-US" altLang="zh-CN" sz="2000" dirty="0"/>
              <a:t>=-k </a:t>
            </a:r>
            <a:endParaRPr lang="zh-CN" altLang="zh-CN" sz="2000" dirty="0"/>
          </a:p>
          <a:p>
            <a:r>
              <a:rPr lang="en-US" altLang="zh-CN" sz="2000" dirty="0" smtClean="0"/>
              <a:t>Clean </a:t>
            </a:r>
            <a:r>
              <a:rPr lang="en-US" altLang="zh-CN" sz="2000" dirty="0"/>
              <a:t>the Build –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./build_variant.py 8998.gennm.prod </a:t>
            </a:r>
            <a:r>
              <a:rPr lang="en-US" altLang="zh-CN" sz="2000" dirty="0"/>
              <a:t>--clean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7591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6"/>
            <a:ext cx="1438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0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TrustZone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cd </a:t>
            </a:r>
            <a:r>
              <a:rPr lang="en-US" altLang="zh-CN" sz="2000" dirty="0" err="1"/>
              <a:t>trustzone_images</a:t>
            </a:r>
            <a:r>
              <a:rPr lang="en-US" altLang="zh-CN" sz="2000" dirty="0"/>
              <a:t>/build/</a:t>
            </a:r>
            <a:r>
              <a:rPr lang="en-US" altLang="zh-CN" sz="2000" dirty="0" err="1"/>
              <a:t>ms</a:t>
            </a:r>
            <a:endParaRPr lang="zh-CN" altLang="zh-CN" sz="2000" dirty="0"/>
          </a:p>
          <a:p>
            <a:r>
              <a:rPr lang="en-US" altLang="zh-CN" sz="2000" dirty="0"/>
              <a:t>Build images –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python build_all.py -b TZ.BF.4.0 </a:t>
            </a:r>
            <a:r>
              <a:rPr lang="en-US" altLang="zh-CN" sz="2000" dirty="0" smtClean="0"/>
              <a:t>CHIPSET=msm8998 </a:t>
            </a:r>
            <a:r>
              <a:rPr lang="en-US" altLang="zh-CN" sz="2000" dirty="0"/>
              <a:t>--recompile</a:t>
            </a:r>
            <a:endParaRPr lang="zh-CN" altLang="zh-CN" sz="2000" dirty="0"/>
          </a:p>
          <a:p>
            <a:r>
              <a:rPr lang="en-US" altLang="zh-CN" sz="1800" dirty="0"/>
              <a:t>Clean the build –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/>
              <a:t>python build_all.py -b TZ.BF.4.0 CHIPSET=msm8998 –c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8450907" cy="2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43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ADSP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cd </a:t>
            </a:r>
            <a:r>
              <a:rPr lang="en-US" altLang="zh-CN" sz="2000" dirty="0" err="1"/>
              <a:t>adsp_proc</a:t>
            </a:r>
            <a:r>
              <a:rPr lang="en-US" altLang="zh-CN" sz="2000" dirty="0"/>
              <a:t>/build</a:t>
            </a:r>
            <a:endParaRPr lang="zh-CN" altLang="zh-CN" sz="2000" dirty="0"/>
          </a:p>
          <a:p>
            <a:r>
              <a:rPr lang="en-US" altLang="zh-CN" sz="2400" dirty="0"/>
              <a:t>Build images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dirty="0"/>
              <a:t>python build.py -c msm8998 -o all</a:t>
            </a:r>
            <a:endParaRPr lang="zh-CN" altLang="zh-CN" sz="2000" dirty="0"/>
          </a:p>
          <a:p>
            <a:r>
              <a:rPr lang="en-US" altLang="zh-CN" sz="2000" dirty="0"/>
              <a:t>Clean the build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python build.py -c msm8998 -o clean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80154"/>
            <a:ext cx="675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05064"/>
            <a:ext cx="762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44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环境编译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1800" dirty="0"/>
              <a:t>Build images –</a:t>
            </a: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1800" dirty="0" smtClean="0"/>
              <a:t>build_8998.bat</a:t>
            </a:r>
            <a:endParaRPr lang="zh-CN" altLang="zh-CN" sz="1800" dirty="0"/>
          </a:p>
          <a:p>
            <a:r>
              <a:rPr lang="en-US" altLang="zh-CN" sz="1800" dirty="0"/>
              <a:t>Clean the Build –</a:t>
            </a:r>
            <a:endParaRPr lang="zh-CN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     </a:t>
            </a:r>
            <a:r>
              <a:rPr lang="en-US" altLang="zh-CN" sz="1800" dirty="0" smtClean="0"/>
              <a:t>build_8998.bat </a:t>
            </a:r>
            <a:r>
              <a:rPr lang="en-US" altLang="zh-CN" sz="1800" dirty="0"/>
              <a:t>–c</a:t>
            </a:r>
            <a:endParaRPr lang="zh-CN" altLang="zh-CN" sz="1800" dirty="0"/>
          </a:p>
          <a:p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2362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6572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71" y="4653136"/>
            <a:ext cx="838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4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SLPI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cd </a:t>
            </a:r>
            <a:r>
              <a:rPr lang="en-US" altLang="zh-CN" sz="2000" dirty="0" err="1"/>
              <a:t>slpi_proc</a:t>
            </a:r>
            <a:r>
              <a:rPr lang="en-US" altLang="zh-CN" sz="2000" dirty="0"/>
              <a:t>/build/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Build images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en-US" altLang="zh-CN" sz="2000" dirty="0" smtClean="0"/>
              <a:t>python </a:t>
            </a:r>
            <a:r>
              <a:rPr lang="en-US" altLang="zh-CN" sz="2000"/>
              <a:t>./</a:t>
            </a:r>
            <a:r>
              <a:rPr lang="en-US" altLang="zh-CN" sz="2000" smtClean="0"/>
              <a:t>build_v1_v2.py</a:t>
            </a:r>
            <a:endParaRPr lang="zh-CN" altLang="zh-CN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Clean the build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rf</a:t>
            </a:r>
            <a:r>
              <a:rPr lang="en-US" altLang="zh-CN" sz="2000" dirty="0"/>
              <a:t> obj_v1 obj_v2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      python </a:t>
            </a:r>
            <a:r>
              <a:rPr lang="en-US" altLang="zh-CN" sz="2000" dirty="0"/>
              <a:t>./build.py –c msm8998 –o clean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886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529" y="3933056"/>
            <a:ext cx="781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拷贝</a:t>
            </a:r>
            <a:r>
              <a:rPr lang="en-US" altLang="zh-CN" sz="3600" dirty="0" smtClean="0"/>
              <a:t>Android</a:t>
            </a:r>
            <a:r>
              <a:rPr lang="zh-CN" altLang="en-US" sz="3600" dirty="0" smtClean="0"/>
              <a:t>部分编译产物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sz="2400" dirty="0" smtClean="0"/>
              <a:t>拷贝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部分编译产物：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至 私有代码：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76345"/>
            <a:ext cx="6324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8" y="1728556"/>
            <a:ext cx="1689580" cy="234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私有代码根目录下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./pack_apq8098.sh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162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8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348</Words>
  <Application>Microsoft Office PowerPoint</Application>
  <PresentationFormat>全屏显示(4:3)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高通私有代码编译及打包</vt:lpstr>
      <vt:lpstr>Boot Loaders</vt:lpstr>
      <vt:lpstr>MPSS</vt:lpstr>
      <vt:lpstr>TrustZone</vt:lpstr>
      <vt:lpstr>ADSP</vt:lpstr>
      <vt:lpstr>RPM</vt:lpstr>
      <vt:lpstr>SLPI</vt:lpstr>
      <vt:lpstr>拷贝Android部分编译产物</vt:lpstr>
      <vt:lpstr>打包</vt:lpstr>
      <vt:lpstr>Provision</vt:lpstr>
      <vt:lpstr>烧录</vt:lpstr>
      <vt:lpstr>EVT 修改</vt:lpstr>
      <vt:lpstr>IMU Calibration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高通私有代码编译及打包</dc:title>
  <dc:creator>孟超</dc:creator>
  <cp:lastModifiedBy>孟超</cp:lastModifiedBy>
  <cp:revision>42</cp:revision>
  <dcterms:created xsi:type="dcterms:W3CDTF">2017-03-30T06:19:05Z</dcterms:created>
  <dcterms:modified xsi:type="dcterms:W3CDTF">2017-04-07T09:23:14Z</dcterms:modified>
</cp:coreProperties>
</file>