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8BFA-CC91-418A-94C5-A5C5515DA1E8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749-8540-4114-8236-CA233261B0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8BFA-CC91-418A-94C5-A5C5515DA1E8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749-8540-4114-8236-CA233261B0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38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8BFA-CC91-418A-94C5-A5C5515DA1E8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749-8540-4114-8236-CA233261B0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73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8BFA-CC91-418A-94C5-A5C5515DA1E8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749-8540-4114-8236-CA233261B0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28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8BFA-CC91-418A-94C5-A5C5515DA1E8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749-8540-4114-8236-CA233261B0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68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8BFA-CC91-418A-94C5-A5C5515DA1E8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749-8540-4114-8236-CA233261B0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7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8BFA-CC91-418A-94C5-A5C5515DA1E8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749-8540-4114-8236-CA233261B0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80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8BFA-CC91-418A-94C5-A5C5515DA1E8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749-8540-4114-8236-CA233261B0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85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8BFA-CC91-418A-94C5-A5C5515DA1E8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749-8540-4114-8236-CA233261B0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40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8BFA-CC91-418A-94C5-A5C5515DA1E8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749-8540-4114-8236-CA233261B0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2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8BFA-CC91-418A-94C5-A5C5515DA1E8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749-8540-4114-8236-CA233261B0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48BFA-CC91-418A-94C5-A5C5515DA1E8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3749-8540-4114-8236-CA233261B0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94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32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372200" y="1340768"/>
            <a:ext cx="161180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39552" y="1124744"/>
            <a:ext cx="187220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411760" y="119675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458115" y="162880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458115" y="24568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1619672" y="332656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flipH="1">
            <a:off x="931639" y="33265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28193" y="1208595"/>
            <a:ext cx="403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</a:p>
          <a:p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134109" y="117332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34109" y="162880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34101" y="2106761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458115" y="209685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" y="838923"/>
            <a:ext cx="3563888" cy="3022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34109" y="836712"/>
            <a:ext cx="69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Out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386071" y="836712"/>
            <a:ext cx="69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737087" y="1268760"/>
            <a:ext cx="53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View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1005624" y="4149080"/>
            <a:ext cx="6140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1844067" y="4149080"/>
            <a:ext cx="6140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2738984" y="4138479"/>
            <a:ext cx="6140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1005624" y="4879761"/>
            <a:ext cx="6140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844067" y="4879761"/>
            <a:ext cx="6140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738984" y="4869160"/>
            <a:ext cx="6140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005624" y="5671849"/>
            <a:ext cx="6140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844067" y="5671849"/>
            <a:ext cx="6140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738984" y="5661248"/>
            <a:ext cx="6140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005624" y="4288011"/>
            <a:ext cx="61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V,  S, 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01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308304" y="440412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Attribut</a:t>
            </a:r>
            <a:endParaRPr lang="de-DE" sz="1200" dirty="0"/>
          </a:p>
        </p:txBody>
      </p:sp>
      <p:sp>
        <p:nvSpPr>
          <p:cNvPr id="5" name="Rechteck 4"/>
          <p:cNvSpPr/>
          <p:nvPr/>
        </p:nvSpPr>
        <p:spPr>
          <a:xfrm>
            <a:off x="7308304" y="584428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Tag</a:t>
            </a:r>
            <a:endParaRPr lang="de-DE" sz="1200" dirty="0"/>
          </a:p>
        </p:txBody>
      </p:sp>
      <p:sp>
        <p:nvSpPr>
          <p:cNvPr id="6" name="Rechteck 5"/>
          <p:cNvSpPr/>
          <p:nvPr/>
        </p:nvSpPr>
        <p:spPr>
          <a:xfrm>
            <a:off x="7308304" y="728444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Ordner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8316416" y="476672"/>
            <a:ext cx="360040" cy="107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8316416" y="710826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8316416" y="602558"/>
            <a:ext cx="360040" cy="107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5400532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Deutsche Post DHL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Freche (DHL DE)</dc:creator>
  <cp:lastModifiedBy>Peter Freche (DHL DE)</cp:lastModifiedBy>
  <cp:revision>4</cp:revision>
  <dcterms:created xsi:type="dcterms:W3CDTF">2013-09-24T15:33:42Z</dcterms:created>
  <dcterms:modified xsi:type="dcterms:W3CDTF">2013-09-24T16:26:28Z</dcterms:modified>
</cp:coreProperties>
</file>