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Suppression du “!” au début du message (changement specs) =&gt; Echec du test. Format de fichiers = HTML.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Export tests dans langages cible (ex: PHPUnit). Exécution dans Selenium RC (script PHPUnit / Selenium =&gt; Selenium Server).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Classe qui étend PHPUnit_Extensions_SeleniumTestCase du framework PHPUnit / Selenium.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Intérêt, but d’automatiser les tests d’interface web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Etats : vert / rouge. Démarrage, arrêt. Logs temps réel. Complétion commandes. Recheche cible (Firebug). Cible en XPath (langage de requêtes).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Suppression du “!” au début du message (changement specs) =&gt; Echec du test. Format de fichiers = HTML.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Export tests dans langages cible (ex: PHPUnit). Exécution dans Selenium RC (script PHPUnit / Selenium =&gt; Selenium Server).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Classe qui étend PHPUnit_Extensions_SeleniumTestCase du framework PHPUnit / Selenium.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Intérêt, but d’automatiser les tests d’interface web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Etats : vert / rouge. Démarrage, arrêt. Logs temps réel. Complétion commandes. Recheche cible (Firebug). Cible en XPath (langage de requêtes).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http://youtu.be/5g4ssP-jkJI?hd=1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http://youtu.be/Pu75nkbtOBs?hd=1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hpunit.de/manual/3.7/fr/selenium.html" Type="http://schemas.openxmlformats.org/officeDocument/2006/relationships/hyperlink" TargetMode="External" Id="rId4"/><Relationship Target="http://docs.seleniumhq.org" Type="http://schemas.openxmlformats.org/officeDocument/2006/relationships/hyperlink" TargetMode="External" Id="rId3"/><Relationship Target="http://www.chrisle.me/2013/08/running-headless-selenium-with-chrome/" Type="http://schemas.openxmlformats.org/officeDocument/2006/relationships/hyperlink" TargetMode="External" Id="rId6"/><Relationship Target="http://www.objis.com/formation-java/Tuto-Selenium-PHP-Jenkins.html" Type="http://schemas.openxmlformats.org/officeDocument/2006/relationships/hyperlink" TargetMode="External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http://youtu.be/aQNN2zZQ8oc?hd=1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http://youtu.be/5g4ssP-jkJI?hd=1" Type="http://schemas.openxmlformats.org/officeDocument/2006/relationships/hyperlink" TargetMode="External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http://youtu.be/Pu75nkbtOBs?hd=1" Type="http://schemas.openxmlformats.org/officeDocument/2006/relationships/hyperlink" TargetMode="External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7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hpunit.de/manual/3.7/fr/selenium.html" Type="http://schemas.openxmlformats.org/officeDocument/2006/relationships/hyperlink" TargetMode="External" Id="rId4"/><Relationship Target="http://docs.seleniumhq.org" Type="http://schemas.openxmlformats.org/officeDocument/2006/relationships/hyperlink" TargetMode="External" Id="rId3"/><Relationship Target="http://www.chrisle.me/2013/08/running-headless-selenium-with-chrome/" Type="http://schemas.openxmlformats.org/officeDocument/2006/relationships/hyperlink" TargetMode="External" Id="rId6"/><Relationship Target="http://www.objis.com/formation-java/Tuto-Selenium-PHP-Jenkins.html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http://youtu.be/aQNN2zZQ8oc?hd=1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/>
              <a:t>Automatisation de tests navigateurs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8175" x="5197200"/>
            <a:ext cy="999325" cx="11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958960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920456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 RC / Vagrant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Pourquoi 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Automatiser tests Selenium (IDE)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Uniformiser tests (PHPUnit)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Intégrer dans PIC (Jenkins)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phptests/dev/contact-agence-pr/ContactAgencePRLocation*.php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Export PHPUnit + Exec sur Selenium Server via Vagrant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84512" x="5846875"/>
            <a:ext cy="2684325" cx="27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" x="0"/>
            <a:ext cy="5438402" cx="96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-104600"/>
            <a:ext cy="5703850" cx="10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723911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Selenium RC / Jenkins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Target PHPUnit = Suite “All DEV Contact Agence PR”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Export PHPUnit + Exec sur Selenium Server via Jenkins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84512" x="5846875"/>
            <a:ext cy="2684325" cx="27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-31662"/>
            <a:ext cy="4977124" cx="92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720075"/>
            <a:ext cy="4960525" cx="55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Avantages 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Nouveau, “ludique”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Prise en main rapide (IDE, export PHPUnit)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Nombreux modules Firefox (formatteurs, assistants)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Documentation conséquente et en FR (Net + IDE)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fr"/>
              <a:t>Automatisation tests d’interface web pour 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vérifier </a:t>
            </a:r>
            <a:r>
              <a:rPr b="1" sz="2000" lang="fr"/>
              <a:t>bon fonctionnement</a:t>
            </a:r>
            <a:r>
              <a:rPr sz="2000" lang="fr"/>
              <a:t> (nouveau et ancien code)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éviter </a:t>
            </a:r>
            <a:r>
              <a:rPr b="1" sz="2000" lang="fr"/>
              <a:t>tâches répétitives </a:t>
            </a:r>
            <a:r>
              <a:rPr sz="2000" lang="fr"/>
              <a:t>(écrire 1 fois, jouer à l’infini)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détecter </a:t>
            </a:r>
            <a:r>
              <a:rPr b="1" sz="2000" lang="fr"/>
              <a:t>régressions fonctionnelles</a:t>
            </a:r>
            <a:r>
              <a:rPr sz="2000" lang="fr"/>
              <a:t> au plus tôt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tester en </a:t>
            </a:r>
            <a:r>
              <a:rPr b="1" sz="2000" lang="fr"/>
              <a:t>multi environnement</a:t>
            </a:r>
            <a:r>
              <a:rPr sz="2000" lang="fr"/>
              <a:t> (navigateur / OS)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Inconvénients (maturité) :</a:t>
            </a:r>
            <a:br>
              <a:rPr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: Multi navigateur (Chrome, Safari….)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: Mode singleWindow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/ IE : $this-&gt;close();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2 : API partiellement implémentée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Selenium IDE : Formatteur PHPUnit / Selenium 2 en v0.1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4298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Inconvénients (développement / intégration) :</a:t>
            </a:r>
            <a:br>
              <a:rPr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Tests longs à jouer : + de 10 mn pour 21 tests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Lenteur pages / intersticiels / tags / Imail… =&gt; Echec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Adapter code HTML =&gt; Cibles Xpath (classes / id)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Maintenir le code ET les tests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Sensibilité au navigateur, ex. IE : $this-&gt;keyPress("email", "\8");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Quelques liens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200150" x="457200"/>
            <a:ext cy="3725699" cx="862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Projet Selenium : </a:t>
            </a:r>
            <a:r>
              <a:rPr u="sng" sz="1800" lang="fr">
                <a:solidFill>
                  <a:schemeClr val="hlink"/>
                </a:solidFill>
                <a:hlinkClick r:id="rId3"/>
              </a:rPr>
              <a:t>http://docs.seleniumhq.org</a:t>
            </a:r>
            <a:br>
              <a:rPr sz="1800" lang="fr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PHPUnit : </a:t>
            </a:r>
            <a:r>
              <a:rPr u="sng" sz="1800" lang="fr">
                <a:solidFill>
                  <a:schemeClr val="hlink"/>
                </a:solidFill>
                <a:hlinkClick r:id="rId4"/>
              </a:rPr>
              <a:t>http://phpunit.de/manual/3.7/fr/selenium.html</a:t>
            </a:r>
            <a:br>
              <a:rPr sz="1800" lang="fr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Jenkins : </a:t>
            </a:r>
            <a:r>
              <a:rPr u="sng" sz="1800" lang="fr">
                <a:solidFill>
                  <a:schemeClr val="hlink"/>
                </a:solidFill>
                <a:hlinkClick r:id="rId5"/>
              </a:rPr>
              <a:t>http://www.objis.com/formation-java/Tuto-Selenium-PHP-Jenkins.html</a:t>
            </a:r>
            <a:br>
              <a:rPr sz="1800" lang="fr"/>
            </a:b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Vagrant : </a:t>
            </a:r>
            <a:r>
              <a:rPr u="sng" sz="1800" lang="fr">
                <a:solidFill>
                  <a:schemeClr val="hlink"/>
                </a:solidFill>
                <a:hlinkClick r:id="rId6"/>
              </a:rPr>
              <a:t>http://www.chrisle.me/2013/08/running-headless-selenium-with-chrome/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2400" lang="fr"/>
            </a:br>
            <a:r>
              <a:rPr lang="fr"/>
              <a:t>Suite logicielle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39400" x="4127131"/>
            <a:ext cy="2286449" cx="410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y="1545300" x="3263475"/>
            <a:ext cy="1246499" cx="58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000" lang="fr">
                <a:solidFill>
                  <a:schemeClr val="dk1"/>
                </a:solidFill>
              </a:rPr>
              <a:t>Outils </a:t>
            </a:r>
            <a:r>
              <a:rPr sz="2000" lang="fr">
                <a:solidFill>
                  <a:schemeClr val="dk1"/>
                </a:solidFill>
              </a:rPr>
              <a:t>: IDE, modules Firefox, Server...</a:t>
            </a:r>
          </a:p>
          <a:p>
            <a:pPr rtl="0" lvl="0" indent="-3556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000" lang="fr">
                <a:solidFill>
                  <a:schemeClr val="dk1"/>
                </a:solidFill>
              </a:rPr>
              <a:t>APIs / Framework</a:t>
            </a:r>
            <a:r>
              <a:rPr sz="2000" lang="fr">
                <a:solidFill>
                  <a:schemeClr val="dk1"/>
                </a:solidFill>
              </a:rPr>
              <a:t> : phpunit-selenium...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2590950" x="552025"/>
            <a:ext cy="1086300" cx="287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Jason Huggins,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Sté ThoughtWorks,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2004, librairie JS.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 IDE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Outil :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Module Firefox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Autres modules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Suite / Cas : idetests/dev/contact-agence-pr/*.ide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Projet SVN : selenium-cmm-frontweb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5999" x="5293899"/>
            <a:ext cy="2741549" cx="37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Scénario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567325" cx="8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999800" cx="92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682749" cx="9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958960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920456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fr"/>
              <a:t>Automatisation de tests navigateurs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8175" x="5197200"/>
            <a:ext cy="999325" cx="11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 RC / Vagrant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Pourquoi ?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Automatiser tests Selenium (IDE)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Uniformiser tests (PHPUnit)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Intégrer dans PIC (Jenkins)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phptests/dev/contact-agence-pr/ContactAgencePRLocation*.php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Export PHPUnit + Exec sur Selenium Server via Vagrant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84512" x="5846875"/>
            <a:ext cy="2684325" cx="27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" x="0"/>
            <a:ext cy="5438402" cx="96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-104600"/>
            <a:ext cy="5703850" cx="10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723911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Selenium RC / Jenkins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Target PHPUnit = Suite “All DEV Contact Agence PR”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Export PHPUnit + Exec sur Selenium Server via Jenkins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84512" x="5846875"/>
            <a:ext cy="2684325" cx="27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-31662"/>
            <a:ext cy="4977124" cx="92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720075"/>
            <a:ext cy="4960525" cx="550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Avantages 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Nouveau, “ludique”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Prise en main rapide (IDE, export PHPUnit)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Nombreux modules Firefox (formatteurs, assistants)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Documentation conséquente et en FR (Net + IDE)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Inconvénients (maturité) :</a:t>
            </a:r>
            <a:br>
              <a:rPr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: Multi navigateur (Chrome, Safari….)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: Mode singleWindow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1 / IE : $this-&gt;close();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PHPUnit 3.7 / Selenium 2 : API partiellement implémentée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Selenium IDE : Formatteur PHPUnit / Selenium 2 en v0.1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Retour d’expérience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200150" x="457200"/>
            <a:ext cy="4298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Inconvénients (développement / intégration) :</a:t>
            </a:r>
            <a:br>
              <a:rPr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Tests longs à jouer : + de 10 mn pour 21 tests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Lenteur pages / intersticiels / tags / Imail… =&gt; Echec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Adapter code HTML =&gt; Cibles Xpath (classes / id)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Maintenir le code ET les tests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Sensibilité au navigateur, ex. IE : $this-&gt;keyPress("email", "\8");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fr"/>
              <a:t>Automatisation tests d’interface web pour 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vérifier </a:t>
            </a:r>
            <a:r>
              <a:rPr b="1" sz="2000" lang="fr"/>
              <a:t>bon fonctionnement</a:t>
            </a:r>
            <a:r>
              <a:rPr sz="2000" lang="fr"/>
              <a:t> (nouveau et ancien code)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éviter </a:t>
            </a:r>
            <a:r>
              <a:rPr b="1" sz="2000" lang="fr"/>
              <a:t>tâches répétitives </a:t>
            </a:r>
            <a:r>
              <a:rPr sz="2000" lang="fr"/>
              <a:t>(écrire 1 fois, jouer à l’infini)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détecter </a:t>
            </a:r>
            <a:r>
              <a:rPr b="1" sz="2000" lang="fr"/>
              <a:t>régressions fonctionnelles</a:t>
            </a:r>
            <a:r>
              <a:rPr sz="2000" lang="fr"/>
              <a:t> au plus tôt</a:t>
            </a:r>
            <a:br>
              <a:rPr sz="2000" lang="fr"/>
            </a:b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tester en </a:t>
            </a:r>
            <a:r>
              <a:rPr b="1" sz="2000" lang="fr"/>
              <a:t>multi environnement</a:t>
            </a:r>
            <a:r>
              <a:rPr sz="2000" lang="fr"/>
              <a:t> (navigateur / OS)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Quelques liens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200150" x="457200"/>
            <a:ext cy="3725699" cx="862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Projet Selenium : </a:t>
            </a:r>
            <a:r>
              <a:rPr u="sng" sz="1800" lang="fr">
                <a:solidFill>
                  <a:schemeClr val="hlink"/>
                </a:solidFill>
                <a:hlinkClick r:id="rId3"/>
              </a:rPr>
              <a:t>http://docs.seleniumhq.org</a:t>
            </a:r>
            <a:br>
              <a:rPr sz="1800" lang="fr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PHPUnit : </a:t>
            </a:r>
            <a:r>
              <a:rPr u="sng" sz="1800" lang="fr">
                <a:solidFill>
                  <a:schemeClr val="hlink"/>
                </a:solidFill>
                <a:hlinkClick r:id="rId4"/>
              </a:rPr>
              <a:t>http://phpunit.de/manual/3.7/fr/selenium.html</a:t>
            </a:r>
            <a:br>
              <a:rPr sz="1800" lang="fr"/>
            </a:b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Jenkins : </a:t>
            </a:r>
            <a:r>
              <a:rPr u="sng" sz="1800" lang="fr">
                <a:solidFill>
                  <a:schemeClr val="hlink"/>
                </a:solidFill>
                <a:hlinkClick r:id="rId5"/>
              </a:rPr>
              <a:t>http://www.objis.com/formation-java/Tuto-Selenium-PHP-Jenkins.html</a:t>
            </a:r>
            <a:br>
              <a:rPr sz="1800" lang="fr"/>
            </a:b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fr"/>
              <a:t>Selenium + Vagrant : </a:t>
            </a:r>
            <a:r>
              <a:rPr u="sng" sz="1800" lang="fr">
                <a:solidFill>
                  <a:schemeClr val="hlink"/>
                </a:solidFill>
                <a:hlinkClick r:id="rId6"/>
              </a:rPr>
              <a:t>http://www.chrisle.me/2013/08/running-headless-selenium-with-chrome/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2400" lang="fr"/>
            </a:br>
            <a:r>
              <a:rPr lang="fr"/>
              <a:t>Suite logicielle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39400" x="4127131"/>
            <a:ext cy="2286449" cx="41085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y="1545300" x="3263475"/>
            <a:ext cy="1246499" cx="58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000" lang="fr">
                <a:solidFill>
                  <a:schemeClr val="dk1"/>
                </a:solidFill>
              </a:rPr>
              <a:t>Outils </a:t>
            </a:r>
            <a:r>
              <a:rPr sz="2000" lang="fr">
                <a:solidFill>
                  <a:schemeClr val="dk1"/>
                </a:solidFill>
              </a:rPr>
              <a:t>: IDE, modules Firefox, Server...</a:t>
            </a:r>
          </a:p>
          <a:p>
            <a:pPr rtl="0" lvl="0" indent="-3556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000" lang="fr">
                <a:solidFill>
                  <a:schemeClr val="dk1"/>
                </a:solidFill>
              </a:rPr>
              <a:t>APIs / Framework</a:t>
            </a:r>
            <a:r>
              <a:rPr sz="2000" lang="fr">
                <a:solidFill>
                  <a:schemeClr val="dk1"/>
                </a:solidFill>
              </a:rPr>
              <a:t> : phpunit-selenium...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590950" x="552025"/>
            <a:ext cy="1086300" cx="287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Jason Huggins,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Sté ThoughtWorks,</a:t>
            </a:r>
          </a:p>
          <a:p>
            <a:pPr rtl="0" lvl="0">
              <a:spcBef>
                <a:spcPts val="0"/>
              </a:spcBef>
              <a:buNone/>
            </a:pPr>
            <a:r>
              <a:rPr sz="1600" lang="f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2004, librairie JS.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Selenium IDE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Outil :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Module Firefox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Autres modules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u="sng" lang="fr">
                <a:solidFill>
                  <a:schemeClr val="hlink"/>
                </a:solidFill>
                <a:hlinkClick r:id="rId3"/>
              </a:rPr>
              <a:t>Démo</a:t>
            </a:r>
            <a:r>
              <a:rPr lang="fr"/>
              <a:t> : 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Suite / Cas : idetests/dev/contact-agence-pr/*.ide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fr"/>
              <a:t>Projet SVN : selenium-cmm-frontweb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5999" x="5293899"/>
            <a:ext cy="2741549" cx="37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Scénario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57200"/>
            <a:ext cy="3567325" cx="8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4999800" cx="92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682749" cx="9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