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Chocolat</a:t>
            </a:r>
            <a:r>
              <a:rPr lang="en-US" dirty="0"/>
              <a:t>e </a:t>
            </a:r>
            <a:br>
              <a:rPr lang="en-US" dirty="0"/>
            </a:br>
            <a:r>
              <a:rPr lang="en-US" dirty="0"/>
              <a:t>Bar Ratings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1 EDA ASSIGNMENT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914403"/>
            <a:ext cx="5289754" cy="49272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4E98-C812-4D41-B8CB-BA000C9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C692-C2D9-46E3-945F-C89D7008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determine whether there is a relationship between the rating, REF, the review and the cocoa percentage.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know a company is the highest producer of the chocolate.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know the  location that has the greatest amount of companies that produces chocolate?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know the greatest amount of chocolate used in terms of percentage.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know whether 4 is  the highest rating in the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know the rating with highest frequency.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determine the bean type which was rated the most.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determine the biggest country contributor in rating.</a:t>
            </a:r>
          </a:p>
        </p:txBody>
      </p:sp>
    </p:spTree>
    <p:extLst>
      <p:ext uri="{BB962C8B-B14F-4D97-AF65-F5344CB8AC3E}">
        <p14:creationId xmlns:p14="http://schemas.microsoft.com/office/powerpoint/2010/main" val="394046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8972-CB2B-419D-9428-C43C0C08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BC00-4D6B-451A-8CAF-B7FB03D1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the relationship between the rating, REF, the review and the cocoa percentage?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company is the highest producer of the chocolate?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location has the greatest amount of companies that produces chocolate?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greatest amount of chocolate used in terms of percentage?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highest rating in the dataset?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of the bean type was rated the most?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companies produces the highest rated chocolate?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6869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{631894E0-8F6F-48AE-A87E-471EB6E9CA4B}tf56160789_win32</Template>
  <TotalTime>16</TotalTime>
  <Words>189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Chocolate  Bar Ratings</vt:lpstr>
      <vt:lpstr>Hypothesis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MPortal</dc:creator>
  <cp:lastModifiedBy>MPortal</cp:lastModifiedBy>
  <cp:revision>2</cp:revision>
  <dcterms:created xsi:type="dcterms:W3CDTF">2021-10-20T19:46:08Z</dcterms:created>
  <dcterms:modified xsi:type="dcterms:W3CDTF">2021-10-20T20:02:57Z</dcterms:modified>
</cp:coreProperties>
</file>