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Chocolat</a:t>
            </a:r>
            <a:r>
              <a:rPr lang="en-US" dirty="0"/>
              <a:t>e </a:t>
            </a:r>
            <a:br>
              <a:rPr lang="en-US" dirty="0"/>
            </a:br>
            <a:r>
              <a:rPr lang="en-US" dirty="0"/>
              <a:t>Bar Ratings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1 EDA ASSIGNMENT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914403"/>
            <a:ext cx="5289754" cy="49272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8321-4F2C-40BB-9D9C-C23CB4AE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7C28-E4BA-470E-AFA0-13042E3D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 evaluate  consumers attitude towards the usage of chocolates.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evaluate consumers perception about the important factors pertaining to Chocolates purchase decision.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analysis the consumers brand preference for Chocolates.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4E98-C812-4D41-B8CB-BA000C91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C692-C2D9-46E3-945F-C89D7008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determine whether there is a relationship between the rating, REF, the review and the cocoa percentage.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know a company is the highest producer of the chocolate.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know the  location that has the greatest amount of companies that produces chocolate?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know the greatest amount of chocolate used in terms of percentage.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know whether 4 is  the highest rating in the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know the rating with highest frequency.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determine the bean type which was rated the most.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determine the biggest country contributor in rating.</a:t>
            </a:r>
          </a:p>
        </p:txBody>
      </p:sp>
    </p:spTree>
    <p:extLst>
      <p:ext uri="{BB962C8B-B14F-4D97-AF65-F5344CB8AC3E}">
        <p14:creationId xmlns:p14="http://schemas.microsoft.com/office/powerpoint/2010/main" val="394046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8972-CB2B-419D-9428-C43C0C08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BC00-4D6B-451A-8CAF-B7FB03D1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relationship between the rating, REF, the review and the cocoa percentage?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company is the highest producer of the chocolate?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location has the greatest amount of companies that produces chocolate?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greatest amount of chocolate used in terms of percentage?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highest rating in the dataset?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of the bean type was rated the most?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companies produces the highest rated chocolate?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68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E1C9-A140-4173-AA33-E55A812D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8FF2-F52E-4A31-94FB-7B892D7C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About the greatest amount of chocolate used in terms of percentage.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here, it can be seen that the greatest amount of chocolate used has a count of about 650.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DA5A1-CE1B-4662-8FD7-304F63B1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99" y="2555463"/>
            <a:ext cx="9764202" cy="28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0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EB5E-9596-42A9-9486-AD8F690B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the highest rating of the dataset?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the graph it can been that the 3.5 rating has the highest which is about 380 count and means that 3.5 is the in the dataset.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AD543-F9FD-4592-80D0-54EA2C51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2459052"/>
            <a:ext cx="8642287" cy="25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3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5478-2666-4C89-B774-E114C5EB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4705"/>
            <a:ext cx="10058400" cy="3760891"/>
          </a:xfrm>
        </p:spPr>
        <p:txBody>
          <a:bodyPr/>
          <a:lstStyle/>
          <a:p>
            <a:r>
              <a:rPr lang="en-US" dirty="0"/>
              <a:t>Which company is the highest producer of the chocolate?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histogram showing the highest producer of the chocolate.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E2E50-153D-4176-85A5-DAB79566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76" y="2591572"/>
            <a:ext cx="8023380" cy="23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4FC5-8F74-4777-B23C-87BF2D1F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07B6-0770-4C03-8C33-38ADAA99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Boxplot  to show the ratings by counties.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E40B4-202A-4F25-A816-B48BC59AE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68139" y="-133460"/>
            <a:ext cx="3311164" cy="84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6AF1-15E7-4EBA-BCAE-DFF8742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4195-14DD-4152-AFA4-35309167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out the project as a team, we did some data cleaning .</a:t>
            </a:r>
          </a:p>
          <a:p>
            <a:r>
              <a:rPr lang="en-US" dirty="0"/>
              <a:t>Here,  we look out whether there is misspelling of the of countries and null dataset</a:t>
            </a:r>
          </a:p>
          <a:p>
            <a:r>
              <a:rPr lang="en-US" dirty="0"/>
              <a:t>Also did some data reduction in  the processing.</a:t>
            </a:r>
          </a:p>
        </p:txBody>
      </p:sp>
    </p:spTree>
    <p:extLst>
      <p:ext uri="{BB962C8B-B14F-4D97-AF65-F5344CB8AC3E}">
        <p14:creationId xmlns:p14="http://schemas.microsoft.com/office/powerpoint/2010/main" val="59961163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{631894E0-8F6F-48AE-A87E-471EB6E9CA4B}tf56160789_win32</Template>
  <TotalTime>3431</TotalTime>
  <Words>372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1_RetrospectVTI</vt:lpstr>
      <vt:lpstr>Chocolate  Bar Ratings</vt:lpstr>
      <vt:lpstr>Objective</vt:lpstr>
      <vt:lpstr>Hypothesis </vt:lpstr>
      <vt:lpstr>Questions</vt:lpstr>
      <vt:lpstr>Visualization</vt:lpstr>
      <vt:lpstr>PowerPoint Presentation</vt:lpstr>
      <vt:lpstr>PowerPoint Presentation</vt:lpstr>
      <vt:lpstr>Continuation 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MPortal</dc:creator>
  <cp:lastModifiedBy>Emmanuel Arhin</cp:lastModifiedBy>
  <cp:revision>5</cp:revision>
  <dcterms:created xsi:type="dcterms:W3CDTF">2021-10-20T19:46:08Z</dcterms:created>
  <dcterms:modified xsi:type="dcterms:W3CDTF">2021-11-03T17:02:53Z</dcterms:modified>
</cp:coreProperties>
</file>