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Strategic Betting Insights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Tactical, Behavioral &amp; Performance-Based Edges</a:t>
            </a:r>
          </a:p>
          <a:p>
            <a:r>
              <a:t>Prepared by: Betting Analytics Strategy Team</a:t>
            </a:r>
          </a:p>
          <a:p>
            <a:r>
              <a:t>Date: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 Key business questions explored</a:t>
            </a:r>
          </a:p>
          <a:p>
            <a:r>
              <a:t>Focused on tactical inefficiencies, player discipline, penalty dependability, and well-rounded performer identification</a:t>
            </a:r>
          </a:p>
          <a:p>
            <a:r>
              <a:t>All findings are actionable for prop bets, team totals, and player-focused markets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Underperforming Teams in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Teams: Man Utd, Lille, Girona, Valencia</a:t>
            </a:r>
          </a:p>
          <a:p>
            <a:r>
              <a:t>High progression, low G+A output</a:t>
            </a:r>
          </a:p>
          <a:p>
            <a:r>
              <a:t>Betting Implication:</a:t>
            </a:r>
          </a:p>
          <a:p>
            <a:r>
              <a:t>- Unders (U2.5 Goals)</a:t>
            </a:r>
          </a:p>
          <a:p>
            <a:r>
              <a:t>- HT/FT draws</a:t>
            </a:r>
          </a:p>
          <a:p>
            <a:r>
              <a:t>- Marginal wins (1-0, 1-1, 2-1)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Efficient Goal-Machine Squads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Teams: Liverpool, PSG, Bayern, Barcelona</a:t>
            </a:r>
          </a:p>
          <a:p>
            <a:r>
              <a:t>High progressive and G+A efficiency</a:t>
            </a:r>
          </a:p>
          <a:p>
            <a:r>
              <a:t>Betting Implication:</a:t>
            </a:r>
          </a:p>
          <a:p>
            <a:r>
              <a:t>- Over 2.5/3.5 goals</a:t>
            </a:r>
          </a:p>
          <a:p>
            <a:r>
              <a:t>- Team goals in both halves</a:t>
            </a:r>
          </a:p>
          <a:p>
            <a:r>
              <a:t>- Player goal involvement props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Cards by Position &amp; Nationality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Midfielders most yellow cards (0.227/90)</a:t>
            </a:r>
          </a:p>
          <a:p>
            <a:r>
              <a:t>Argentinians: most yellows (0.248/90)</a:t>
            </a:r>
          </a:p>
          <a:p>
            <a:r>
              <a:t>Portuguese: most reds (0.012/90)</a:t>
            </a:r>
          </a:p>
          <a:p>
            <a:r>
              <a:t>Betting Implication:</a:t>
            </a:r>
          </a:p>
          <a:p>
            <a:r>
              <a:t>- 'Player to be carded' props</a:t>
            </a:r>
          </a:p>
          <a:p>
            <a:r>
              <a:t>- Combine role + nationality filters</a:t>
            </a:r>
          </a:p>
          <a:p>
            <a:r>
              <a:t>- Boost odds in derby/intense matchups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Penalty Takers – The Silent Killers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Bruno Fernandes, Isak, Budimir: 100% conversion</a:t>
            </a:r>
          </a:p>
          <a:p>
            <a:r>
              <a:t>High minutes = High opportunity</a:t>
            </a:r>
          </a:p>
          <a:p>
            <a:r>
              <a:t>Betting Implication:</a:t>
            </a:r>
          </a:p>
          <a:p>
            <a:r>
              <a:t>- Anytime scorer with penalty upside</a:t>
            </a:r>
          </a:p>
          <a:p>
            <a:r>
              <a:t>- First goal scorer in VAR-heavy leagues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Well-Rounded Players – Low-Risk Prop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Salah, Mbappe, Isak: High progressive &amp; GA, low cards, consistent minutes</a:t>
            </a:r>
          </a:p>
          <a:p>
            <a:r>
              <a:t>Betting Implication:</a:t>
            </a:r>
          </a:p>
          <a:p>
            <a:r>
              <a:t>- Combo props (shots, goals, assists)</a:t>
            </a:r>
          </a:p>
          <a:p>
            <a:r>
              <a:t>- Fantasy betting overlap</a:t>
            </a:r>
          </a:p>
          <a:p>
            <a:r>
              <a:t>- Consistency = profitable long-term bets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 these player &amp; team-level insights in future odds modeling</a:t>
            </a:r>
          </a:p>
          <a:p>
            <a:r>
              <a:t>Focused prop offerings = edge over generic markets</a:t>
            </a:r>
          </a:p>
          <a:p>
            <a:r>
              <a:t>Recommend building:</a:t>
            </a:r>
          </a:p>
          <a:p>
            <a:r>
              <a:t>- Card heatmaps</a:t>
            </a:r>
          </a:p>
          <a:p>
            <a:r>
              <a:t>- Penalty likelihood models</a:t>
            </a:r>
          </a:p>
          <a:p>
            <a:r>
              <a:t>- Combo prop engines per player profile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</a:t>
            </a:r>
          </a:p>
          <a:p>
            <a:r>
              <a:t>Open for feedback or deep-dive requests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