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6C5FE-27C3-4630-8009-AD823C278786}" type="datetimeFigureOut">
              <a:rPr lang="en-KE" smtClean="0"/>
              <a:t>19/11/2019</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3E1250B7-16FF-45B5-B9C2-87C7D3E7CE73}"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52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6C5FE-27C3-4630-8009-AD823C278786}" type="datetimeFigureOut">
              <a:rPr lang="en-KE" smtClean="0"/>
              <a:t>19/11/2019</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E1250B7-16FF-45B5-B9C2-87C7D3E7CE73}"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296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6C5FE-27C3-4630-8009-AD823C278786}" type="datetimeFigureOut">
              <a:rPr lang="en-KE" smtClean="0"/>
              <a:t>19/11/2019</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E1250B7-16FF-45B5-B9C2-87C7D3E7CE73}"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938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6C5FE-27C3-4630-8009-AD823C278786}" type="datetimeFigureOut">
              <a:rPr lang="en-KE" smtClean="0"/>
              <a:t>19/11/2019</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E1250B7-16FF-45B5-B9C2-87C7D3E7CE73}"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95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6C5FE-27C3-4630-8009-AD823C278786}" type="datetimeFigureOut">
              <a:rPr lang="en-KE" smtClean="0"/>
              <a:t>19/11/2019</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E1250B7-16FF-45B5-B9C2-87C7D3E7CE73}"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3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6C5FE-27C3-4630-8009-AD823C278786}" type="datetimeFigureOut">
              <a:rPr lang="en-KE" smtClean="0"/>
              <a:t>19/11/2019</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E1250B7-16FF-45B5-B9C2-87C7D3E7CE73}"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65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6C5FE-27C3-4630-8009-AD823C278786}" type="datetimeFigureOut">
              <a:rPr lang="en-KE" smtClean="0"/>
              <a:t>19/11/2019</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3E1250B7-16FF-45B5-B9C2-87C7D3E7CE73}"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03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6C5FE-27C3-4630-8009-AD823C278786}" type="datetimeFigureOut">
              <a:rPr lang="en-KE" smtClean="0"/>
              <a:t>19/11/2019</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3E1250B7-16FF-45B5-B9C2-87C7D3E7CE73}"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6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6C5FE-27C3-4630-8009-AD823C278786}" type="datetimeFigureOut">
              <a:rPr lang="en-KE" smtClean="0"/>
              <a:t>19/11/2019</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3E1250B7-16FF-45B5-B9C2-87C7D3E7CE73}" type="slidenum">
              <a:rPr lang="en-KE" smtClean="0"/>
              <a:t>‹#›</a:t>
            </a:fld>
            <a:endParaRPr lang="en-KE"/>
          </a:p>
        </p:txBody>
      </p:sp>
    </p:spTree>
    <p:extLst>
      <p:ext uri="{BB962C8B-B14F-4D97-AF65-F5344CB8AC3E}">
        <p14:creationId xmlns:p14="http://schemas.microsoft.com/office/powerpoint/2010/main" val="1963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E6C5FE-27C3-4630-8009-AD823C278786}" type="datetimeFigureOut">
              <a:rPr lang="en-KE" smtClean="0"/>
              <a:t>19/11/2019</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E1250B7-16FF-45B5-B9C2-87C7D3E7CE73}"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09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8E6C5FE-27C3-4630-8009-AD823C278786}" type="datetimeFigureOut">
              <a:rPr lang="en-KE" smtClean="0"/>
              <a:t>19/11/2019</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3E1250B7-16FF-45B5-B9C2-87C7D3E7CE73}"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24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8E6C5FE-27C3-4630-8009-AD823C278786}" type="datetimeFigureOut">
              <a:rPr lang="en-KE" smtClean="0"/>
              <a:t>19/11/2019</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1250B7-16FF-45B5-B9C2-87C7D3E7CE73}"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6411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D14D-7103-4D57-B4A8-4D214AE63B32}"/>
              </a:ext>
            </a:extLst>
          </p:cNvPr>
          <p:cNvSpPr>
            <a:spLocks noGrp="1"/>
          </p:cNvSpPr>
          <p:nvPr>
            <p:ph type="ctrTitle"/>
          </p:nvPr>
        </p:nvSpPr>
        <p:spPr/>
        <p:txBody>
          <a:bodyPr/>
          <a:lstStyle/>
          <a:p>
            <a:r>
              <a:rPr lang="en-US" dirty="0"/>
              <a:t>VIAHIRE </a:t>
            </a:r>
            <a:endParaRPr lang="en-KE" dirty="0"/>
          </a:p>
        </p:txBody>
      </p:sp>
      <p:sp>
        <p:nvSpPr>
          <p:cNvPr id="3" name="Subtitle 2">
            <a:extLst>
              <a:ext uri="{FF2B5EF4-FFF2-40B4-BE49-F238E27FC236}">
                <a16:creationId xmlns:a16="http://schemas.microsoft.com/office/drawing/2014/main" id="{6065D574-0F08-4A44-A165-A9A701EB8A1B}"/>
              </a:ext>
            </a:extLst>
          </p:cNvPr>
          <p:cNvSpPr>
            <a:spLocks noGrp="1"/>
          </p:cNvSpPr>
          <p:nvPr>
            <p:ph type="subTitle" idx="1"/>
          </p:nvPr>
        </p:nvSpPr>
        <p:spPr/>
        <p:txBody>
          <a:bodyPr/>
          <a:lstStyle/>
          <a:p>
            <a:r>
              <a:rPr lang="en-US" dirty="0"/>
              <a:t>112059</a:t>
            </a:r>
          </a:p>
          <a:p>
            <a:r>
              <a:rPr lang="en-US" dirty="0"/>
              <a:t>103437</a:t>
            </a:r>
            <a:endParaRPr lang="en-KE" dirty="0"/>
          </a:p>
        </p:txBody>
      </p:sp>
    </p:spTree>
    <p:extLst>
      <p:ext uri="{BB962C8B-B14F-4D97-AF65-F5344CB8AC3E}">
        <p14:creationId xmlns:p14="http://schemas.microsoft.com/office/powerpoint/2010/main" val="207751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3C6C-4A18-43C7-8A89-FA42971A2F0D}"/>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499BF2FC-A475-45B1-B31A-A3B271556725}"/>
              </a:ext>
            </a:extLst>
          </p:cNvPr>
          <p:cNvSpPr>
            <a:spLocks noGrp="1"/>
          </p:cNvSpPr>
          <p:nvPr>
            <p:ph idx="1"/>
          </p:nvPr>
        </p:nvSpPr>
        <p:spPr/>
        <p:txBody>
          <a:bodyPr/>
          <a:lstStyle/>
          <a:p>
            <a:r>
              <a:rPr lang="en-US" dirty="0"/>
              <a:t>One of the main challenges the world faces currently is unemployment. This is caused by lack of enough jobs in the market, unrealistic expectations by employers and lack of adequate exposure to what the job market has. </a:t>
            </a:r>
          </a:p>
          <a:p>
            <a:r>
              <a:rPr lang="en-US" dirty="0"/>
              <a:t>There are also cases where job seekers are not given the opportunity to showcase their curriculum vitaes in a manner that will favor them. These reasons are why we were inspired to make a management system that will allow users to discover a variety of jobs and potential employees that are beneficial to the employers. </a:t>
            </a:r>
            <a:endParaRPr lang="en-KE" dirty="0"/>
          </a:p>
        </p:txBody>
      </p:sp>
    </p:spTree>
    <p:extLst>
      <p:ext uri="{BB962C8B-B14F-4D97-AF65-F5344CB8AC3E}">
        <p14:creationId xmlns:p14="http://schemas.microsoft.com/office/powerpoint/2010/main" val="208245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2A33-7766-4F46-93EA-72CFA4A1E734}"/>
              </a:ext>
            </a:extLst>
          </p:cNvPr>
          <p:cNvSpPr>
            <a:spLocks noGrp="1"/>
          </p:cNvSpPr>
          <p:nvPr>
            <p:ph type="title"/>
          </p:nvPr>
        </p:nvSpPr>
        <p:spPr/>
        <p:txBody>
          <a:bodyPr/>
          <a:lstStyle/>
          <a:p>
            <a:r>
              <a:rPr lang="en-US" dirty="0"/>
              <a:t>EXISTING SYSTEMS</a:t>
            </a:r>
            <a:endParaRPr lang="en-KE" dirty="0"/>
          </a:p>
        </p:txBody>
      </p:sp>
      <p:sp>
        <p:nvSpPr>
          <p:cNvPr id="3" name="Content Placeholder 2">
            <a:extLst>
              <a:ext uri="{FF2B5EF4-FFF2-40B4-BE49-F238E27FC236}">
                <a16:creationId xmlns:a16="http://schemas.microsoft.com/office/drawing/2014/main" id="{7C488878-1135-45B4-845A-E416F8478642}"/>
              </a:ext>
            </a:extLst>
          </p:cNvPr>
          <p:cNvSpPr>
            <a:spLocks noGrp="1"/>
          </p:cNvSpPr>
          <p:nvPr>
            <p:ph idx="1"/>
          </p:nvPr>
        </p:nvSpPr>
        <p:spPr/>
        <p:txBody>
          <a:bodyPr/>
          <a:lstStyle/>
          <a:p>
            <a:r>
              <a:rPr lang="en-US" dirty="0"/>
              <a:t>Currently, the management systems that assist users to get and post jobs are lacking. Kuhustle’s user interface is not user friendly and it does not have a clear navigation.</a:t>
            </a:r>
          </a:p>
          <a:p>
            <a:r>
              <a:rPr lang="en-US" dirty="0"/>
              <a:t>My Jobs in Kenya has a poor landing display giving users the least visual appeal.</a:t>
            </a:r>
            <a:endParaRPr lang="en-KE" dirty="0"/>
          </a:p>
        </p:txBody>
      </p:sp>
    </p:spTree>
    <p:extLst>
      <p:ext uri="{BB962C8B-B14F-4D97-AF65-F5344CB8AC3E}">
        <p14:creationId xmlns:p14="http://schemas.microsoft.com/office/powerpoint/2010/main" val="371138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BF81-D8C0-42F6-96A2-1581252C3451}"/>
              </a:ext>
            </a:extLst>
          </p:cNvPr>
          <p:cNvSpPr>
            <a:spLocks noGrp="1"/>
          </p:cNvSpPr>
          <p:nvPr>
            <p:ph type="title"/>
          </p:nvPr>
        </p:nvSpPr>
        <p:spPr/>
        <p:txBody>
          <a:bodyPr/>
          <a:lstStyle/>
          <a:p>
            <a:r>
              <a:rPr lang="en-US" dirty="0"/>
              <a:t>METHODOLOGY</a:t>
            </a:r>
            <a:endParaRPr lang="en-KE" dirty="0"/>
          </a:p>
        </p:txBody>
      </p:sp>
      <p:sp>
        <p:nvSpPr>
          <p:cNvPr id="3" name="Content Placeholder 2">
            <a:extLst>
              <a:ext uri="{FF2B5EF4-FFF2-40B4-BE49-F238E27FC236}">
                <a16:creationId xmlns:a16="http://schemas.microsoft.com/office/drawing/2014/main" id="{8A991B8E-75CE-4437-A46B-BCCAEC2DDEDF}"/>
              </a:ext>
            </a:extLst>
          </p:cNvPr>
          <p:cNvSpPr>
            <a:spLocks noGrp="1"/>
          </p:cNvSpPr>
          <p:nvPr>
            <p:ph idx="1"/>
          </p:nvPr>
        </p:nvSpPr>
        <p:spPr/>
        <p:txBody>
          <a:bodyPr/>
          <a:lstStyle/>
          <a:p>
            <a:r>
              <a:rPr lang="en-US" dirty="0"/>
              <a:t>The methodology used to create this system was Agile.</a:t>
            </a:r>
          </a:p>
          <a:p>
            <a:r>
              <a:rPr lang="en-US" dirty="0"/>
              <a:t>The idea was conceptualized in the first week. The requirements were defined then development began in the second week.</a:t>
            </a:r>
          </a:p>
          <a:p>
            <a:r>
              <a:rPr lang="en-US" dirty="0"/>
              <a:t>Development was incrementally progressive with reviews every week to determine whether the project was at par with the requirements we set out.</a:t>
            </a:r>
          </a:p>
          <a:p>
            <a:r>
              <a:rPr lang="en-US" dirty="0"/>
              <a:t>If the weekly targeted progress was met, we proceeded to the next iteration until the project’s completion. </a:t>
            </a:r>
          </a:p>
          <a:p>
            <a:endParaRPr lang="en-KE" dirty="0"/>
          </a:p>
        </p:txBody>
      </p:sp>
    </p:spTree>
    <p:extLst>
      <p:ext uri="{BB962C8B-B14F-4D97-AF65-F5344CB8AC3E}">
        <p14:creationId xmlns:p14="http://schemas.microsoft.com/office/powerpoint/2010/main" val="254428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8CAE-7B15-47AE-B12E-21446D5D950D}"/>
              </a:ext>
            </a:extLst>
          </p:cNvPr>
          <p:cNvSpPr>
            <a:spLocks noGrp="1"/>
          </p:cNvSpPr>
          <p:nvPr>
            <p:ph type="title"/>
          </p:nvPr>
        </p:nvSpPr>
        <p:spPr>
          <a:xfrm>
            <a:off x="733425" y="2766218"/>
            <a:ext cx="10515600" cy="1325563"/>
          </a:xfrm>
        </p:spPr>
        <p:txBody>
          <a:bodyPr/>
          <a:lstStyle/>
          <a:p>
            <a:r>
              <a:rPr lang="en-US" dirty="0"/>
              <a:t>PROJECT DEMO</a:t>
            </a:r>
            <a:endParaRPr lang="en-KE" dirty="0"/>
          </a:p>
        </p:txBody>
      </p:sp>
    </p:spTree>
    <p:extLst>
      <p:ext uri="{BB962C8B-B14F-4D97-AF65-F5344CB8AC3E}">
        <p14:creationId xmlns:p14="http://schemas.microsoft.com/office/powerpoint/2010/main" val="19745647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TotalTime>
  <Words>227</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VIAHIRE </vt:lpstr>
      <vt:lpstr>INTRODUCTION</vt:lpstr>
      <vt:lpstr>EXISTING SYSTEMS</vt:lpstr>
      <vt:lpstr>METHODOLOGY</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VIAHIRE</dc:title>
  <dc:creator>Brendah Ondieki</dc:creator>
  <cp:lastModifiedBy>Brendah Ondieki</cp:lastModifiedBy>
  <cp:revision>3</cp:revision>
  <dcterms:created xsi:type="dcterms:W3CDTF">2019-11-19T05:50:32Z</dcterms:created>
  <dcterms:modified xsi:type="dcterms:W3CDTF">2019-11-19T06:16:04Z</dcterms:modified>
</cp:coreProperties>
</file>