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31F7-F512-1CFD-AEBE-15F00BCD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8D8B-6806-ADE1-3E97-A59B5B6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D47D-4904-3CF5-A7CA-F7AD84CD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CC0F-D6F0-D663-220D-37F09E63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F102-862D-823C-C52A-9BFB292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D89F-644F-B713-5FBD-40070EC8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F0A8E-9962-E218-7E3B-55343DA9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A9CC-CF0E-7C43-3BFA-20DFF64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51B3-1D9C-1C4C-7884-68C57349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7F24-7658-B0B5-AC62-8462401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E6810-7E15-5029-29FE-6CEFA4F5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794E9-A847-2A12-877A-22D8A226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273-B693-804F-7A07-77A958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6BA9-38A4-F3D9-6EDE-221645E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C051-BD38-EA28-FE6A-658222B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4D45-3D75-B4F2-E5E0-E8145A54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F15-835E-9E0F-FBF7-CDAD686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9113-655A-703F-D96A-D937EC1E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6FD4-8A89-B811-A29A-3A077CE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05C0-23A7-839A-3D61-67965AD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3C47-26B3-BBE8-EB1F-1A394C4D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D10C-F427-1CE2-5A3F-F4DF5206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5848-424D-AFAD-DDDF-7965DB3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CC8F-65A0-AE6E-5DCE-FC984CB1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1513-4BE1-204B-8ADC-73F85503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4051-D3E6-9DF9-E2BE-E6BD850B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4E34-5DA9-00FF-C6E2-27F07681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C48C-773C-7632-9F31-000B86A7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E705-0781-62F9-24EF-7DB7E12A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A0F2-E46C-4189-2768-90DA48F3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747E5-FFF9-F499-5414-7B1CF86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271-0B3F-1090-0BD3-E3DB613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B994-6E0B-15EA-FFD1-B4196454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69883-11FE-E21C-0971-26E55B7C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AB23-4B7B-8B08-0815-4E782744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7CEDF-BFB3-A85A-FF55-CF8CC92C7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13B-C36D-6662-A6B5-535CCAF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BA25-9540-C301-91D6-35B070E6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D4660-DF97-541F-B63A-0F1BBF64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40D0-DFC0-2805-0D64-A007198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5F877-1F54-89F3-CEAB-B4E0D030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EA36-C953-B21E-0AB8-0110430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EBE3F-8B27-30D5-14BD-9C12CC70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1DA52-3964-0259-D0B5-EFB856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5D20-11F5-41C2-B795-D3D7FCB0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1E1B-189B-43C7-749C-405E4A9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6BE7-E511-2E35-62C5-CB4286C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0763-37F7-618E-C723-4BED2C4A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2622-5758-5A39-B233-A7011B24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F817-875B-EA17-7D5B-F72EFA7D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C50D-A078-C558-1D96-474708F4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75E3-DBC3-2B66-ADEB-4D837F0B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D08C-499E-0B2B-323D-7CEE6AD9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CA1A4-2D91-0345-8CAA-3BF5914B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CEB3-CFC5-8E81-5B0D-FD3D14C9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4851-4172-E4FA-8E48-8D851506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52DA-1C0B-7BA0-B2BE-904B967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918-5FF2-550B-D441-6B53D4A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A6B8C-42B1-08E3-D81A-9656E4D0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C758-E3A2-EB84-8181-AEC0AB76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D818-8CC6-7C3B-51E3-7AB865D4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C361-1501-529A-F0E1-BEB7C886A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8913-A4A6-5B2C-23C7-DA7037AB0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FBE8-A626-A562-CCE4-61C33668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1425"/>
              </a:lnSpc>
            </a:pPr>
            <a:b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b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b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🩺 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TITLE:Diabetes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 Treatment And 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9A18-CFCE-D1BC-A0B4-3BC54662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43BB-25C9-F05C-395C-9FB0DC211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TITLE:Diabetes</a:t>
            </a:r>
            <a:r>
              <a:rPr lang="en-US" dirty="0"/>
              <a:t> Treatment A </a:t>
            </a:r>
            <a:r>
              <a:rPr lang="en-US" dirty="0" err="1"/>
              <a:t>nd</a:t>
            </a:r>
            <a:r>
              <a:rPr lang="en-US" dirty="0"/>
              <a:t> Readmission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806F-5774-33E3-3C7F-B4A4D9250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   🩺 TITLE:Diabetes Treatment And     </vt:lpstr>
      <vt:lpstr>TITLE:Diabetes Treatment A nd Readmission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2025-09-02T06:47:40Z</dcterms:created>
  <dcterms:modified xsi:type="dcterms:W3CDTF">2025-09-02T06:53:32Z</dcterms:modified>
</cp:coreProperties>
</file>