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731F7-F512-1CFD-AEBE-15F00BCD8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B98D8B-6806-ADE1-3E97-A59B5B6315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8D47D-4904-3CF5-A7CA-F7AD84CD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1CC0F-D6F0-D663-220D-37F09E637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0F102-862D-823C-C52A-9BFB292F3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536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FD89F-644F-B713-5FBD-40070EC85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8F0A8E-9962-E218-7E3B-55343DA932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AA9CC-CF0E-7C43-3BFA-20DFF64D8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751B3-1D9C-1C4C-7884-68C57349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47F24-7658-B0B5-AC62-84624012E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1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E6810-7E15-5029-29FE-6CEFA4F5DA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794E9-A847-2A12-877A-22D8A2264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73273-B693-804F-7A07-77A95804F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D6BA9-38A4-F3D9-6EDE-221645E9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BC051-BD38-EA28-FE6A-658222B44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69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24D45-3D75-B4F2-E5E0-E8145A543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13F15-835E-9E0F-FBF7-CDAD686329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B9113-655A-703F-D96A-D937EC1EE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16FD4-8A89-B811-A29A-3A077CED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F05C0-23A7-839A-3D61-67965ADAF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32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D3C47-26B3-BBE8-EB1F-1A394C4D3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37D10C-F427-1CE2-5A3F-F4DF5206E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A5848-424D-AFAD-DDDF-7965DB345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E0CC8F-65A0-AE6E-5DCE-FC984CB1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61513-4BE1-204B-8ADC-73F85503D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19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F4051-D3E6-9DF9-E2BE-E6BD850BF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4E34-5DA9-00FF-C6E2-27F07681A0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0C48C-773C-7632-9F31-000B86A7AD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EE705-0781-62F9-24EF-7DB7E12A8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80A0F2-E46C-4189-2768-90DA48F33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747E5-FFF9-F499-5414-7B1CF86F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95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C9271-0B3F-1090-0BD3-E3DB61316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AB994-6E0B-15EA-FFD1-B41964545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69883-11FE-E21C-0971-26E55B7C1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0CAB23-4B7B-8B08-0815-4E78274445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07CEDF-BFB3-A85A-FF55-CF8CC92C7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B4E13B-C36D-6662-A6B5-535CCAF68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C3BA25-9540-C301-91D6-35B070E6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8D4660-DF97-541F-B63A-0F1BBF644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37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C40D0-DFC0-2805-0D64-A007198B0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15F877-1F54-89F3-CEAB-B4E0D030C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B3EA36-C953-B21E-0AB8-011043025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8EBE3F-8B27-30D5-14BD-9C12CC70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03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91DA52-3964-0259-D0B5-EFB8562F4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925D20-11F5-41C2-B795-D3D7FCB04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41E1B-189B-43C7-749C-405E4A976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68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6BE7-E511-2E35-62C5-CB4286CC4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30763-37F7-618E-C723-4BED2C4A5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3A2622-5758-5A39-B233-A7011B2473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4F817-875B-EA17-7D5B-F72EFA7DC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0C50D-A078-C558-1D96-474708F4B2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A575E3-DBC3-2B66-ADEB-4D837F0B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36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BD08C-499E-0B2B-323D-7CEE6AD9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7CA1A4-2D91-0345-8CAA-3BF5914BC6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17CEB3-CFC5-8E81-5B0D-FD3D14C96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4E4851-4172-E4FA-8E48-8D851506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D552DA-1C0B-7BA0-B2BE-904B96737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29918-5FF2-550B-D441-6B53D4ACA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18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A6B8C-42B1-08E3-D81A-9656E4D0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BC758-E3A2-EB84-8181-AEC0AB76A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7D818-8CC6-7C3B-51E3-7AB865D40C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67336A-F1A0-4B9E-8103-B1280364134A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DC361-1501-529A-F0E1-BEB7C886A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938913-A4A6-5B2C-23C7-DA7037AB00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825E7-A74C-4596-96C1-103117EC4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528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243BB-25C9-F05C-395C-9FB0DC211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TITLE: Diabetes Treatment A </a:t>
            </a:r>
            <a:r>
              <a:rPr lang="en-US" dirty="0" err="1"/>
              <a:t>nd</a:t>
            </a:r>
            <a:r>
              <a:rPr lang="en-US" dirty="0"/>
              <a:t> Readmission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D806F-5774-33E3-3C7F-B4A4D9250D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Presenter: Tim Kabira</a:t>
            </a:r>
          </a:p>
          <a:p>
            <a:r>
              <a:rPr lang="en-US" dirty="0"/>
              <a:t>Date:</a:t>
            </a:r>
          </a:p>
        </p:txBody>
      </p:sp>
    </p:spTree>
    <p:extLst>
      <p:ext uri="{BB962C8B-B14F-4D97-AF65-F5344CB8AC3E}">
        <p14:creationId xmlns:p14="http://schemas.microsoft.com/office/powerpoint/2010/main" val="3647700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01B1-DC0D-E40E-566E-1D34FD699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062C6-0AC8-30B5-24F3-330AAD260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Diabetes is one of the most common chronic illnesses worldwide, often leading to serious complications if not properly managed. A major challenge is </a:t>
            </a:r>
            <a:r>
              <a:rPr lang="en-US" b="1" dirty="0"/>
              <a:t>frequent hospital readmissions</a:t>
            </a:r>
            <a:r>
              <a:rPr lang="en-US" dirty="0"/>
              <a:t>, which: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Increase healthcare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Strain hospital resources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Signal gaps in patient care</a:t>
            </a:r>
          </a:p>
          <a:p>
            <a:r>
              <a:rPr lang="en-US" dirty="0"/>
              <a:t>This project aims to </a:t>
            </a:r>
            <a:r>
              <a:rPr lang="en-US" b="1" dirty="0"/>
              <a:t>predict diabetes treatment outcomes and hospital readmission risk</a:t>
            </a:r>
            <a:r>
              <a:rPr lang="en-US" dirty="0"/>
              <a:t> using machine learning on the </a:t>
            </a:r>
            <a:r>
              <a:rPr lang="en-US" b="1" dirty="0"/>
              <a:t>UCI Diabetes 130-US Hospitals dataset (1999–2008)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5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76DDC-8C84-D1C5-A915-3300DE07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0DE62-80A7-9933-B241-DCA6E6ECD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Hospitals need a reliable way to predict which discharged patients are at </a:t>
            </a:r>
            <a:r>
              <a:rPr lang="en-US" b="1" dirty="0"/>
              <a:t>high risk of readmission</a:t>
            </a:r>
            <a:r>
              <a:rPr lang="en-US" dirty="0"/>
              <a:t> so that interventions (follow-ups, education, resource allocation) can be applied </a:t>
            </a:r>
            <a:r>
              <a:rPr lang="en-US" b="1" dirty="0"/>
              <a:t>before deterioration occurs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3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EDD8F-9F14-079E-02DD-26DA9D1F1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  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D1301-872D-F8CE-687A-7EA90E90E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1. Predict High-Risk Patients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Develop a machine learning model to </a:t>
            </a:r>
            <a:r>
              <a:rPr lang="en-US" b="1" dirty="0"/>
              <a:t>identify diabetic patients likely to be readmitted</a:t>
            </a:r>
            <a:r>
              <a:rPr lang="en-US" dirty="0"/>
              <a:t> within 30 days of discharge.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Enable hospitals to </a:t>
            </a:r>
            <a:r>
              <a:rPr lang="en-US" b="1" dirty="0"/>
              <a:t>proactively intervene</a:t>
            </a:r>
            <a:r>
              <a:rPr lang="en-US" dirty="0"/>
              <a:t> before readmission occurs.</a:t>
            </a:r>
          </a:p>
          <a:p>
            <a:pPr>
              <a:buNone/>
            </a:pPr>
            <a:r>
              <a:rPr lang="en-US" b="1" dirty="0"/>
              <a:t>2. Reduce Healthcare Costs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Minimize </a:t>
            </a:r>
            <a:r>
              <a:rPr lang="en-US" b="1" dirty="0"/>
              <a:t>avoidable readmissions</a:t>
            </a:r>
            <a:r>
              <a:rPr lang="en-US" dirty="0"/>
              <a:t>, which are expensive for both hospitals and patients.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Optimize </a:t>
            </a:r>
            <a:r>
              <a:rPr lang="en-US" b="1" dirty="0"/>
              <a:t>resource allocation</a:t>
            </a:r>
            <a:r>
              <a:rPr lang="en-US" dirty="0"/>
              <a:t> (beds, staff, medications) to reduce waste and increase operational efficiency.</a:t>
            </a:r>
          </a:p>
          <a:p>
            <a:pPr>
              <a:buNone/>
            </a:pPr>
            <a:r>
              <a:rPr lang="en-US" b="1" dirty="0"/>
              <a:t>3. Improve Patient Outcomes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Enhance the quality of care by targeting patients who need </a:t>
            </a:r>
            <a:r>
              <a:rPr lang="en-US" b="1" dirty="0"/>
              <a:t>closer follow-up, education, or additional support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Reduce complications, prevent deterioration, and improve patients’ overall quality of life.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699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956C6-5C36-7245-2ABC-C569F83A4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    Project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8B59-9E06-D051-0211-1B8FD85B9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/>
              <a:t>4. Support Data-Driven Clinical Decisions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Provide clinicians and hospital administrators with </a:t>
            </a:r>
            <a:r>
              <a:rPr lang="en-US" b="1" dirty="0"/>
              <a:t>interpretable insights</a:t>
            </a:r>
            <a:r>
              <a:rPr lang="en-US" dirty="0"/>
              <a:t> (e.g., risk factors, SHAP feature importance).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 hospitals implement </a:t>
            </a:r>
            <a:r>
              <a:rPr lang="en-US" b="1" dirty="0"/>
              <a:t>evidence-based interventions</a:t>
            </a:r>
            <a:r>
              <a:rPr lang="en-US" dirty="0"/>
              <a:t> for patients at high readmission risk.</a:t>
            </a:r>
          </a:p>
          <a:p>
            <a:pPr>
              <a:buNone/>
            </a:pPr>
            <a:r>
              <a:rPr lang="en-US" b="1" dirty="0"/>
              <a:t>5. Comply with Regulatory &amp; Performance Standards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Help hospitals meet </a:t>
            </a:r>
            <a:r>
              <a:rPr lang="en-US" b="1" dirty="0"/>
              <a:t>value-based care requirements</a:t>
            </a:r>
            <a:r>
              <a:rPr lang="en-US" dirty="0"/>
              <a:t> and avoid financial penalties due to excessive readmissions.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Improve hospital </a:t>
            </a:r>
            <a:r>
              <a:rPr lang="en-US" b="1" dirty="0"/>
              <a:t>performance metrics</a:t>
            </a:r>
            <a:r>
              <a:rPr lang="en-US" dirty="0"/>
              <a:t> and patient satisfaction scores.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394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331F2-0D41-711E-7B90-7F885605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3FBA4-F1FC-C660-D93C-0968035A2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10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305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TITLE: Diabetes Treatment A nd Readmission Prediction</vt:lpstr>
      <vt:lpstr>                        Introduction</vt:lpstr>
      <vt:lpstr>Business Problem</vt:lpstr>
      <vt:lpstr>                         Project Objectives</vt:lpstr>
      <vt:lpstr>                       Project Objectives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7</cp:revision>
  <dcterms:created xsi:type="dcterms:W3CDTF">2025-09-02T06:47:40Z</dcterms:created>
  <dcterms:modified xsi:type="dcterms:W3CDTF">2025-09-02T09:35:40Z</dcterms:modified>
</cp:coreProperties>
</file>