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F772-D699-44BA-824D-B2CF4F526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B442-6117-49D2-8C19-E0B33577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B3698-FD2F-4E8E-981C-C7B44D2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D8CF9-598A-420D-B9BF-153FA92D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02DA-3732-4103-B788-98590B4A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630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1B64-C939-4293-A928-98CDD2A1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908B9-1C07-4163-A877-7DDDE15E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0C61-3C9D-42BF-9686-4FA95A4F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2026-7A9E-4EB3-B697-AAD5F624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8247-6465-4628-8C32-EB129542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96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0E1AF-1E56-4296-90AE-96AD53D5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B7D0-9C0F-4E8E-A8AD-72D41DFD5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E590-09A6-410A-AB15-9D0B1694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24F1-0075-4946-B86C-596BC778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8DC9-C20D-460C-BB71-2FF4254E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85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2B40-7C85-4112-ACB3-C8AC57E7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ECC4-8F5D-4EE8-AD00-E31E82DC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3D16-9DF3-43B6-A0E0-D8F0EFC0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89B9-5BD2-4D46-9E09-2070010A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1CA4-9794-4975-ACFB-64AFD30F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542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A7D8-8B93-4A30-B246-19BEC922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3F8C-EE39-4DFE-A4FD-000D5F0E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17F1-E662-4AF8-B2D9-B5D69DBF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C132-7BBD-4B35-9092-C5DD3EC1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8909-F4A4-430B-8E1D-E4702CAC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547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0AC2-8246-4073-8253-19FEBD5E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E873-C263-4AB5-B26B-9511228C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AAB08-6C90-47E7-9DB3-636B5F3C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218C5-42AE-46CE-BF20-FE2E1EAE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8866B-15FF-43C9-9E9B-55CFF0BA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0B930-879C-49F6-B4C1-FB51F39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88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D9D2-6118-47F7-951E-48CC8E3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DBD0-6DB6-4F6F-81E2-2A93CC87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CF30-45D3-439A-AE8B-C499F04B9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B5F45-012D-40E9-B7D0-83BC47E9D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E805-9C40-482B-9E21-C62CBD2A5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7BD01-99B6-4585-9B17-B542EB04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76B41-59F5-4588-8D58-0B85B5B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51422-90F7-49FE-88B5-24FB8362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94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645B-E7A7-4A2E-889A-FEE16EBD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FCF4C-C957-4A2E-A2F0-B79721A5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E515C-DCE6-4C25-BA64-9ABC3137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B171B-C2E0-4D5F-BC8A-1A516BE3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57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70DA2-FC03-43C5-8C5E-F283A7E5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9FFB6-BB1C-477A-A787-C31E101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B23C-B37E-453C-BA21-FD7078E1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2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7D72-CC64-4863-83F8-171F3D53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690F-7BB9-46FA-AFA8-A8A0CAAC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08542-D791-4CDD-ADD5-DD841342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7C884-A40E-4B26-A9A8-ED6A4280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9DED-C314-422F-9CD2-52915592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E6BA-5DD5-4E8C-BF28-BD2DCB67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198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0D17-91FF-4FC9-A937-7254E0C8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9E94A-B735-4538-B67C-402BFD88A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B127D-EA7B-4747-B81E-D71AF09B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B7004-1D5D-466A-B9CE-9DAD7FB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3D2E-DB37-4B83-835F-79427637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D846-C2EF-41C2-B341-F218C5B7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7119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E6175-2150-4D54-8000-CBB7E9DB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B6712-E040-4121-BCA0-71C74114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A7F9-E9AF-45DC-8DF0-CCDD9E2A7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9C81-A8E6-457E-A3F1-6665367FD7E9}" type="datetimeFigureOut">
              <a:rPr lang="en-FI" smtClean="0"/>
              <a:t>16/05/2020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BC8A-EE7F-49C9-8E45-ECB7E30A9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FE49-FC31-40AD-B053-D93FA192A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15E-BA34-4E28-B08B-503F52AD320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52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081-2D1A-4EEC-909F-EB159971B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Data Modeling</a:t>
            </a:r>
            <a:br>
              <a:rPr lang="fi-FI" dirty="0"/>
            </a:br>
            <a:r>
              <a:rPr lang="fi-FI" dirty="0"/>
              <a:t>&amp; Back-End Development</a:t>
            </a:r>
            <a:br>
              <a:rPr lang="fi-FI" dirty="0"/>
            </a:b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CC7A6-8F86-49A9-94CD-899538D69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Restful Reservations API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0849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7B5-EB32-44FA-89A6-B18E6DE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Who am I?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822-1BCF-40D1-B216-26EC4512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Vocational school 2009</a:t>
            </a:r>
          </a:p>
          <a:p>
            <a:r>
              <a:rPr lang="fi-FI" dirty="0"/>
              <a:t>University of Applied Sciences 2012</a:t>
            </a:r>
          </a:p>
          <a:p>
            <a:r>
              <a:rPr lang="fi-FI" dirty="0"/>
              <a:t>6+ years of working experience with PHP and Javascript</a:t>
            </a:r>
          </a:p>
          <a:p>
            <a:r>
              <a:rPr lang="fi-FI" dirty="0"/>
              <a:t>Speaks 6 spoken languages (finnish, english, hebrew, german, swedish and spanish)</a:t>
            </a:r>
          </a:p>
          <a:p>
            <a:r>
              <a:rPr lang="fi-FI" dirty="0"/>
              <a:t>Enthusiastic about programming languages, spoken languages, producing electronic music and doing graphic design and video editing – and the list goes on..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309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7B5-EB32-44FA-89A6-B18E6DE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is this assignment about?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822-1BCF-40D1-B216-26EC4512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For this assignment, I focused on only developing Back-End</a:t>
            </a:r>
          </a:p>
          <a:p>
            <a:pPr lvl="1"/>
            <a:r>
              <a:rPr lang="fi-FI" dirty="0"/>
              <a:t>This produced additional challenges but also provided new chances to learn.</a:t>
            </a:r>
          </a:p>
          <a:p>
            <a:r>
              <a:rPr lang="fi-FI" dirty="0"/>
              <a:t>The Routes for the application have been set by the assignment brief.</a:t>
            </a:r>
          </a:p>
          <a:p>
            <a:pPr lvl="1"/>
            <a:r>
              <a:rPr lang="fi-FI" dirty="0"/>
              <a:t>The functionalities of these routes were pretty much up to us.</a:t>
            </a:r>
          </a:p>
          <a:p>
            <a:r>
              <a:rPr lang="fi-FI" dirty="0"/>
              <a:t>Focus on Node and Express, but also PassportJS was implemented in the assignment.</a:t>
            </a:r>
          </a:p>
          <a:p>
            <a:r>
              <a:rPr lang="fi-FI" dirty="0"/>
              <a:t>As no Front-End was done in this assignment, also some additional learning of requests and form data handling was needed.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9498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7B5-EB32-44FA-89A6-B18E6DE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did I learn?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822-1BCF-40D1-B216-26EC4512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 had prior knowledge to Javascript</a:t>
            </a:r>
          </a:p>
          <a:p>
            <a:pPr lvl="1"/>
            <a:r>
              <a:rPr lang="fi-FI" dirty="0"/>
              <a:t>Not on Node or ExpressJS</a:t>
            </a:r>
          </a:p>
          <a:p>
            <a:r>
              <a:rPr lang="fi-FI" dirty="0"/>
              <a:t>I had little knowledge of how to use POSTMAN</a:t>
            </a:r>
          </a:p>
          <a:p>
            <a:r>
              <a:rPr lang="fi-FI" dirty="0"/>
              <a:t>I had no knowledge of MongoDB or mongoose node module</a:t>
            </a:r>
          </a:p>
          <a:p>
            <a:r>
              <a:rPr lang="fi-FI" dirty="0"/>
              <a:t>I had to watch numerous Youtubbe videos</a:t>
            </a:r>
          </a:p>
          <a:p>
            <a:r>
              <a:rPr lang="fi-FI" dirty="0"/>
              <a:t>I had to read numerous articles.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954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7B5-EB32-44FA-89A6-B18E6DE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was especially difficult?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822-1BCF-40D1-B216-26EC4512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Due to Javascript, Node and Express evolving constantly, most of the information found online needed to be ”interpreted.</a:t>
            </a:r>
          </a:p>
          <a:p>
            <a:r>
              <a:rPr lang="fi-FI" dirty="0"/>
              <a:t>Having no Front-End forced me to understand request and form-data handling.</a:t>
            </a:r>
          </a:p>
          <a:p>
            <a:r>
              <a:rPr lang="fi-FI" dirty="0"/>
              <a:t>Express has a middleware ’Body-Parser’ which needed deeper understanding.</a:t>
            </a:r>
          </a:p>
          <a:p>
            <a:r>
              <a:rPr lang="fi-FI" dirty="0"/>
              <a:t>Passport login logic is something, that I always ”forget quickly”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4096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7B5-EB32-44FA-89A6-B18E6DE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Architecture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822-1BCF-40D1-B216-26EC4512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The Routes were planned according to the brief.</a:t>
            </a:r>
          </a:p>
          <a:p>
            <a:r>
              <a:rPr lang="fi-FI" dirty="0"/>
              <a:t>The Route functionalities were designed with ”as simple as possible” paradigm.</a:t>
            </a:r>
          </a:p>
          <a:p>
            <a:r>
              <a:rPr lang="fi-FI" dirty="0"/>
              <a:t>Only Back-End</a:t>
            </a:r>
          </a:p>
          <a:p>
            <a:r>
              <a:rPr lang="fi-FI" dirty="0"/>
              <a:t>MongoDB as a database, mongoose middleware used on the Express for connecting</a:t>
            </a:r>
          </a:p>
          <a:p>
            <a:r>
              <a:rPr lang="fi-FI" dirty="0"/>
              <a:t>Database only has two collections.</a:t>
            </a:r>
          </a:p>
          <a:p>
            <a:r>
              <a:rPr lang="fi-FI" dirty="0"/>
              <a:t>Body-parser middleware used to get form data from requests.</a:t>
            </a:r>
          </a:p>
          <a:p>
            <a:r>
              <a:rPr lang="fi-FI" dirty="0"/>
              <a:t>PassportJS used for login logic.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161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7B5-EB32-44FA-89A6-B18E6DE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What next?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822-1BCF-40D1-B216-26EC4512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/>
              <a:t>This is only the Back-End </a:t>
            </a:r>
            <a:endParaRPr lang="fi-FI" dirty="0"/>
          </a:p>
          <a:p>
            <a:pPr lvl="1"/>
            <a:r>
              <a:rPr lang="fi-FI" dirty="0"/>
              <a:t>A separate assignment needs a Front-End to be done and this will serve as Back-End for that.</a:t>
            </a:r>
          </a:p>
          <a:p>
            <a:r>
              <a:rPr lang="fi-FI" dirty="0"/>
              <a:t>Using postman, found it very flexible, powerful and useful.</a:t>
            </a:r>
          </a:p>
          <a:p>
            <a:r>
              <a:rPr lang="fi-FI" dirty="0"/>
              <a:t>Fell in love with MongoDB</a:t>
            </a:r>
          </a:p>
          <a:p>
            <a:r>
              <a:rPr lang="fi-FI" dirty="0"/>
              <a:t>Deeper knowledge of Express is needed.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4607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7B5-EB32-44FA-89A6-B18E6DE9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158"/>
            <a:ext cx="10515600" cy="1325563"/>
          </a:xfrm>
        </p:spPr>
        <p:txBody>
          <a:bodyPr/>
          <a:lstStyle/>
          <a:p>
            <a:pPr algn="ctr"/>
            <a:r>
              <a:rPr lang="fi-FI" dirty="0"/>
              <a:t>THANK YOU!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8679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Modeling &amp; Back-End Development </vt:lpstr>
      <vt:lpstr>Who am I?</vt:lpstr>
      <vt:lpstr>What is this assignment about?</vt:lpstr>
      <vt:lpstr>What did I learn?</vt:lpstr>
      <vt:lpstr>What was especially difficult?</vt:lpstr>
      <vt:lpstr>Architecture</vt:lpstr>
      <vt:lpstr>What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&amp; Back-End Development</dc:title>
  <dc:creator>Aron Elal</dc:creator>
  <cp:lastModifiedBy>Aron Elal</cp:lastModifiedBy>
  <cp:revision>5</cp:revision>
  <dcterms:created xsi:type="dcterms:W3CDTF">2020-05-16T14:03:10Z</dcterms:created>
  <dcterms:modified xsi:type="dcterms:W3CDTF">2020-05-16T14:41:48Z</dcterms:modified>
</cp:coreProperties>
</file>