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662A-1507-4C28-B90E-BE04FD930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1FC6-A9AB-446D-B6CA-207CE2A9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D397-6249-4F40-8362-79E56EFD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E555-44CB-4FAF-B20D-3BFA9A8B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1B38-68BB-413D-AF98-1A95550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83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FD4-42B8-48B2-8222-289CC7CE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50E4A-E79C-4156-88CA-FA857DC2A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27E9-6AC8-49B5-BE9F-1B57963D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E9C9-3723-4E76-8A6B-2DE97753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7337-044E-4B84-9548-4C366893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92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F5A97-AE8F-413B-8CCF-BACD7EAA1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8AFCA-2890-4B5A-B019-0F135EAC4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57DB4-0489-493E-A11D-8C45A5D8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0243-47F9-4D7F-B27B-29736EDD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043A-A5EE-4C17-85E4-4181037A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31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B565-5F4B-4E84-8134-CBE718EA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5CA6-B3A3-4887-B21D-33EF21BB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7329-7937-4470-8308-FFAC48C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4F41-BD38-4084-B1AA-F01D6D0C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0F23-02FF-4300-9114-D416A8EA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4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9BE1-A4AD-468E-8061-2DF9D4D1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A0F6-AE67-4341-AC04-A0ED504E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DB7D-BDBF-4039-B255-AA708A9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32CD-925D-4436-98CB-2EEDF18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0EB8-BCDA-4716-A50C-D81B7D2A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4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A0BF-8BE6-4D1E-B559-864576E9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63FE-2CA0-4AE1-8C69-62A3CE8A2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DB380-7AF9-4B95-BA17-879297B2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5E6BF-8EA2-486A-AB93-A587684D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CA2E2-DA27-46CD-B764-B84253B3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BAC14-C336-415F-9241-9B321BF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4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CBC8-5B5E-44D0-B6D2-5FEBE421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BB94-7095-430E-B44E-C7D04678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0C15B-A96C-4DFA-9B5C-201BC937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5461F-E1EA-4597-A226-844039DA5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F400D-3301-43EA-8B28-3054707AB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E036B-249F-4C34-A161-837A4760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44FC3-3627-4705-9F4B-DB25CC77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03C2B-2B7E-4CD5-A9E8-53B38CC4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05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3D02-4FDA-43FB-804B-3E962B8C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01C7C-BF2B-42C4-B9C3-F12CD69F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05E70-898E-4C8D-8ACA-B4791E52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C2AC2-4517-4755-8C9C-71578A56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53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B7BF7-6AF5-4D8E-ADFE-EF1696F8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1306C-010D-4623-AD91-D42E052F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8AFEE-0776-4595-A9FE-56A9EF1A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5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A13F-C553-4A80-B1E6-C3D3FA85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42D5-BA99-4C19-AE6B-6765B5A3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ACB4-01D6-48FC-81B4-9DE08AB40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BFE34-BDCC-4934-99E2-12068E23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A0AD-5846-4AC1-BC93-ED030070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BD9ED-E809-4CC4-92CB-E0688DE7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3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5E9-3894-4B81-BEDC-48425842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84152-C817-47EF-BC83-ACF844610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9D1FC-D8FD-4FAD-AD06-B7AA9DCAF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9FAC6-6692-4C98-8324-8799DA42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8AB0-1E79-42E8-897A-C04FE6FC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FE578-6A51-4755-95A4-662FD1A0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5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52E5A-8537-4D77-8406-F01FCD3C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6124-86AB-40CF-A567-2193F464D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D87F-D3BC-42B0-8590-B9BC813C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9C5F8-E895-4406-A8EA-E9A522C09BC8}" type="datetimeFigureOut">
              <a:rPr lang="en-AU" smtClean="0"/>
              <a:t>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E1CA-5CA3-4D8B-BC1F-4B9613AF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BA5F-4E90-496C-89EF-3C94490E6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5B5C-C637-4F85-8577-68CD10A49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13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D8F1-6AD8-41BD-B950-8A48903A0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2281A-BC49-4EF6-B7DE-E1008141C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D19A8CB8-1659-4366-A1C1-41C9078E0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694" y="-21011"/>
            <a:ext cx="12767388" cy="69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4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Britton</dc:creator>
  <cp:lastModifiedBy>Matthew Britton</cp:lastModifiedBy>
  <cp:revision>1</cp:revision>
  <dcterms:created xsi:type="dcterms:W3CDTF">2022-01-07T04:00:35Z</dcterms:created>
  <dcterms:modified xsi:type="dcterms:W3CDTF">2022-01-07T04:14:42Z</dcterms:modified>
</cp:coreProperties>
</file>